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8" r:id="rId7"/>
    <p:sldId id="270" r:id="rId8"/>
    <p:sldId id="269" r:id="rId9"/>
    <p:sldId id="271" r:id="rId10"/>
    <p:sldId id="273" r:id="rId11"/>
    <p:sldId id="274" r:id="rId12"/>
    <p:sldId id="275" r:id="rId13"/>
    <p:sldId id="267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3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7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9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8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5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4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8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4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6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B4A4-390F-4BF9-80DC-3A3C3B752F69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C017-7514-49E6-A928-200F999A2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34158/54828917-478a-4f9b-bf25-bd86e750e476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8196" y="1828801"/>
            <a:ext cx="7302322" cy="15609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 у детей дошкольного возраста»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C:\Users\User\Downloads\s1200.webp"/>
          <p:cNvSpPr>
            <a:spLocks noChangeAspect="1" noChangeArrowheads="1"/>
          </p:cNvSpPr>
          <p:nvPr/>
        </p:nvSpPr>
        <p:spPr bwMode="auto">
          <a:xfrm>
            <a:off x="155574" y="-144463"/>
            <a:ext cx="12169507" cy="442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563672" y="5615189"/>
            <a:ext cx="5371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учитель-логопед Локтева Н.Н.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№ 7 «Солнышко»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639" y="0"/>
            <a:ext cx="118614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по </a:t>
            </a:r>
            <a:endParaRPr lang="ru-RU" sz="3200" b="1" kern="10" dirty="0" smtClean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 </a:t>
            </a:r>
            <a:r>
              <a:rPr lang="ru-RU" sz="3200" b="1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ситуационным картинкам</a:t>
            </a:r>
          </a:p>
        </p:txBody>
      </p:sp>
      <p:pic>
        <p:nvPicPr>
          <p:cNvPr id="3" name="Picture 13" descr="ДЕТса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8" y="1734355"/>
            <a:ext cx="4215841" cy="394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Детский клипарт - Мультяшки - Клипарты - Каталог статей - Фотошоп + от Милледи Малиновс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47" y="1722661"/>
            <a:ext cx="3892661" cy="405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90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86387" y="4108360"/>
            <a:ext cx="1918954" cy="227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55840" y="1357108"/>
            <a:ext cx="2049501" cy="227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4698" y="92179"/>
            <a:ext cx="11835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по трем картинкам, </a:t>
            </a:r>
            <a:endParaRPr lang="ru-RU" sz="3200" b="1" kern="10" dirty="0" smtClean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связанным </a:t>
            </a:r>
            <a:r>
              <a:rPr lang="ru-RU" sz="3200" b="1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31737" r="71267" b="23944"/>
          <a:stretch/>
        </p:blipFill>
        <p:spPr>
          <a:xfrm>
            <a:off x="643943" y="1340046"/>
            <a:ext cx="2295924" cy="2343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5" t="41127" r="44014" b="19812"/>
          <a:stretch/>
        </p:blipFill>
        <p:spPr>
          <a:xfrm>
            <a:off x="3655840" y="1340047"/>
            <a:ext cx="2048944" cy="2292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6" t="33427" r="3662" b="22253"/>
          <a:stretch/>
        </p:blipFill>
        <p:spPr>
          <a:xfrm>
            <a:off x="6420757" y="1340046"/>
            <a:ext cx="2813786" cy="2305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86" y="3747745"/>
            <a:ext cx="2743206" cy="2743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57" y="4134118"/>
            <a:ext cx="2491422" cy="224746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478850" y="4121238"/>
            <a:ext cx="2408351" cy="2273226"/>
            <a:chOff x="8731875" y="4172755"/>
            <a:chExt cx="2408351" cy="238259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6" t="11643" r="44705" b="69626"/>
            <a:stretch/>
          </p:blipFill>
          <p:spPr>
            <a:xfrm>
              <a:off x="8731875" y="4185634"/>
              <a:ext cx="1120462" cy="87576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66" t="51859" r="-66" b="26931"/>
            <a:stretch/>
          </p:blipFill>
          <p:spPr>
            <a:xfrm>
              <a:off x="9852336" y="4172755"/>
              <a:ext cx="1275009" cy="90152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6" t="63979" r="31913" b="3794"/>
            <a:stretch/>
          </p:blipFill>
          <p:spPr>
            <a:xfrm>
              <a:off x="8731876" y="5048517"/>
              <a:ext cx="2408350" cy="1506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84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9555" y="0"/>
            <a:ext cx="9916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</a:t>
            </a:r>
            <a:r>
              <a:rPr lang="ru-RU" sz="3200" b="1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серии </a:t>
            </a:r>
            <a:r>
              <a:rPr lang="ru-RU" sz="3200" b="1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сюжетных картинок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7646" r="67051" b="6237"/>
          <a:stretch/>
        </p:blipFill>
        <p:spPr>
          <a:xfrm>
            <a:off x="2021979" y="3759992"/>
            <a:ext cx="1918955" cy="2891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5" t="6841" r="33727" b="11871"/>
          <a:stretch/>
        </p:blipFill>
        <p:spPr>
          <a:xfrm>
            <a:off x="5125790" y="3696234"/>
            <a:ext cx="1983347" cy="2910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4" t="3219" b="7847"/>
          <a:stretch/>
        </p:blipFill>
        <p:spPr>
          <a:xfrm>
            <a:off x="8136565" y="3702676"/>
            <a:ext cx="1943300" cy="2871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9" r="66467" b="5513"/>
          <a:stretch/>
        </p:blipFill>
        <p:spPr>
          <a:xfrm>
            <a:off x="2028623" y="643945"/>
            <a:ext cx="1925191" cy="28719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6" t="10855" r="34740" b="2198"/>
          <a:stretch/>
        </p:blipFill>
        <p:spPr>
          <a:xfrm>
            <a:off x="5190184" y="669703"/>
            <a:ext cx="1906073" cy="2871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6" t="10289" r="2910" b="8289"/>
          <a:stretch/>
        </p:blipFill>
        <p:spPr>
          <a:xfrm>
            <a:off x="8146092" y="643943"/>
            <a:ext cx="1899432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3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75" y="566672"/>
            <a:ext cx="1099871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А.М.Бородич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«Методика развития речи детей»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Е.И. Тихеева «Развитие речи детей (раннего и дошкольного возраста)»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Э.П.Короткова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«Обучение рассказыванию в детском саду»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О.С.Ушакова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«Методика развития речи детей дошкольного возраста»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0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904462/3c542c6b-d01e-4b8b-a8c2-6ff27c549b3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2287" y="2614411"/>
            <a:ext cx="7662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0D8FA"/>
              </a:clrFrom>
              <a:clrTo>
                <a:srgbClr val="60D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-103031"/>
            <a:ext cx="2807595" cy="19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6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rum.materinstvo.ru/uploads/1172963780/post-22217-1173248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3"/>
            <a:ext cx="12192000" cy="68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9707" y="775418"/>
            <a:ext cx="8603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развернутое, законченное, грамматически оформленное, смысловое высказывание, состоящее из ряда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предложений,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обеспечивающее общение и взаимопонимание.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6091" y="2528215"/>
            <a:ext cx="322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связной речи: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888" y="3036039"/>
            <a:ext cx="413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разговор между двумя или несколькими собеседниками, сменяющиеся вопросы и ответы.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0199" y="3074676"/>
            <a:ext cx="4172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связное, логическое последовательное высказывание одного лица.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5267458" y="3438661"/>
            <a:ext cx="1493950" cy="484632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28056" y="5318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45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721736" y="2297633"/>
            <a:ext cx="6096000" cy="4564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altLang="ru-RU" b="1" i="1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568" y="773098"/>
            <a:ext cx="10565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связной речи.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861" y="1802039"/>
            <a:ext cx="108260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(развитие понимания речи, произвольное произношение,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речевого слуха).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59" y="3275147"/>
            <a:ext cx="4732641" cy="35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5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220" y="708338"/>
            <a:ext cx="10728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Начальный этап развития связной речи-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диалогической речи.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адачи: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отвечать на поставленные вопросы (краткие и полные ответы).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постановке вопросов.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способность свободно, непринужденно вести беседу (эта задача в значительной степени психологическая).</a:t>
            </a:r>
          </a:p>
        </p:txBody>
      </p:sp>
    </p:spTree>
    <p:extLst>
      <p:ext uri="{BB962C8B-B14F-4D97-AF65-F5344CB8AC3E}">
        <p14:creationId xmlns:p14="http://schemas.microsoft.com/office/powerpoint/2010/main" val="239828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7315" y="94072"/>
            <a:ext cx="3723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«Подзорная труба»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pdb/1342781/d66b5d53-bda6-4645-8552-2ae4ebf4eea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678847"/>
            <a:ext cx="10818253" cy="617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49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456" y="92952"/>
            <a:ext cx="599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«Что было, что есть, что будет»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"/>
          <a:stretch/>
        </p:blipFill>
        <p:spPr>
          <a:xfrm>
            <a:off x="710283" y="806471"/>
            <a:ext cx="2691108" cy="2026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8075" r="5098" b="13051"/>
          <a:stretch/>
        </p:blipFill>
        <p:spPr>
          <a:xfrm>
            <a:off x="4878398" y="806471"/>
            <a:ext cx="2655256" cy="2073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Передвижной дом  от архитектора Кристофера Дэниэл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8" t="20093" r="22584" b="18856"/>
          <a:stretch/>
        </p:blipFill>
        <p:spPr bwMode="auto">
          <a:xfrm>
            <a:off x="9010661" y="806471"/>
            <a:ext cx="2506963" cy="2220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98" y="3915135"/>
            <a:ext cx="2655256" cy="2472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5" y="3915135"/>
            <a:ext cx="2751249" cy="2472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79" y="3915135"/>
            <a:ext cx="2544146" cy="2472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840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839" y="103032"/>
            <a:ext cx="5722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ощущаю лицом и руками»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785610"/>
            <a:ext cx="7315200" cy="5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1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4123" y="103031"/>
            <a:ext cx="2162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ped-kopilka.ru/upload/blogs/5772_f6155f11342f26f0536c96c30471fa79.jpg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62" y="533065"/>
            <a:ext cx="4879215" cy="644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4244" r="66462" b="66826"/>
          <a:stretch/>
        </p:blipFill>
        <p:spPr bwMode="auto">
          <a:xfrm>
            <a:off x="412124" y="2318196"/>
            <a:ext cx="1184856" cy="10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6" t="4549" r="50719" b="67739"/>
          <a:stretch/>
        </p:blipFill>
        <p:spPr bwMode="auto">
          <a:xfrm>
            <a:off x="412123" y="1056068"/>
            <a:ext cx="1146219" cy="104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4" t="5158" r="34762" b="67739"/>
          <a:stretch/>
        </p:blipFill>
        <p:spPr bwMode="auto">
          <a:xfrm>
            <a:off x="2176528" y="2331076"/>
            <a:ext cx="1094706" cy="10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34698" r="81987" b="37286"/>
          <a:stretch/>
        </p:blipFill>
        <p:spPr bwMode="auto">
          <a:xfrm>
            <a:off x="1970470" y="4848895"/>
            <a:ext cx="1094703" cy="114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8" t="35002" r="50935" b="36982"/>
          <a:stretch/>
        </p:blipFill>
        <p:spPr bwMode="auto">
          <a:xfrm>
            <a:off x="1985400" y="3545421"/>
            <a:ext cx="1287887" cy="105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35307" r="66030" b="37285"/>
          <a:stretch/>
        </p:blipFill>
        <p:spPr bwMode="auto">
          <a:xfrm>
            <a:off x="373487" y="3554571"/>
            <a:ext cx="1210614" cy="10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37881" y="4842453"/>
            <a:ext cx="100455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6" t="4549" r="50719" b="67739"/>
          <a:stretch/>
        </p:blipFill>
        <p:spPr bwMode="auto">
          <a:xfrm>
            <a:off x="4531217" y="3050147"/>
            <a:ext cx="1045335" cy="96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4" t="5158" r="34762" b="67739"/>
          <a:stretch/>
        </p:blipFill>
        <p:spPr bwMode="auto">
          <a:xfrm>
            <a:off x="4537748" y="4289133"/>
            <a:ext cx="1013047" cy="9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4244" r="66462" b="66826"/>
          <a:stretch/>
        </p:blipFill>
        <p:spPr bwMode="auto">
          <a:xfrm>
            <a:off x="6424411" y="5522889"/>
            <a:ext cx="1058214" cy="94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35307" r="66030" b="37285"/>
          <a:stretch/>
        </p:blipFill>
        <p:spPr bwMode="auto">
          <a:xfrm>
            <a:off x="6425719" y="4306118"/>
            <a:ext cx="1069785" cy="96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34698" r="81987" b="37286"/>
          <a:stretch/>
        </p:blipFill>
        <p:spPr bwMode="auto">
          <a:xfrm>
            <a:off x="6399028" y="3063026"/>
            <a:ext cx="1083598" cy="100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5497131" y="1659225"/>
            <a:ext cx="100455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https://ped-kopilka.ru/upload/blogs/5772_9dbe7b2302b0b313538ee6a63f46d07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8" t="35002" r="50935" b="36982"/>
          <a:stretch/>
        </p:blipFill>
        <p:spPr bwMode="auto">
          <a:xfrm>
            <a:off x="4477089" y="5481267"/>
            <a:ext cx="1150979" cy="932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74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2" y="360608"/>
            <a:ext cx="117541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Основной и завершающий этап развития связной речи – формирование монологической речи.</a:t>
            </a:r>
          </a:p>
          <a:p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32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 и последовательно, логически законченно, точно по употреблению лексики и по содержанию, правильно по грамматическому оформлению, самостоятельно и свободно излагать материал, строить выказывания.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направления: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пересказу.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составлению рассказов.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293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63</cp:revision>
  <dcterms:created xsi:type="dcterms:W3CDTF">2019-11-11T15:36:31Z</dcterms:created>
  <dcterms:modified xsi:type="dcterms:W3CDTF">2020-02-12T08:27:01Z</dcterms:modified>
</cp:coreProperties>
</file>