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9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3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5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9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8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8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3E23-1770-4677-9366-86E006B9CC8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79FE-DE68-47CD-8FCA-4A99A5801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oogeo365.ru/images/public/20101031/step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9870" y="450761"/>
            <a:ext cx="6259133" cy="584775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ДОНСКОЙ СТЕПИ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1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0.vkrugudruzei.ru/images/043/624/89/oi_f22a3bb241cc45989a4852e2f695f4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65938" y="270456"/>
            <a:ext cx="356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5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tokarta.ru/wp-content/uploads/2011/09/kovul_less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01544" y="373487"/>
            <a:ext cx="454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КОВЫЛЬ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7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5lepestkov.com/wp-content/uploads/2014/04/0904-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49262" y="5743977"/>
            <a:ext cx="692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ШАЛФЕЙ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7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alksteppe.org/images/photo_guide/Asparagus_polyphyllus/IMG_1651_Skorobogatov_Asparagus_polyphyllus_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79572" y="386366"/>
            <a:ext cx="57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СПАРЖА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1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jplus.ru/img3/s/h/shakherezada/allium_nuta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93206" y="5628068"/>
            <a:ext cx="631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СТЕПНОЙ ЛУК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2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ntarium.ru/dat/plants/7/720/33720_c7b383a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54569" y="6027313"/>
            <a:ext cx="643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ТИПЧИК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4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ozavetrov8.ru/wp-content/uploads/podorozhnik_semena_kupit-279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1538" y="5962918"/>
            <a:ext cx="618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0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2015-11-06T10:20:20Z</dcterms:created>
  <dcterms:modified xsi:type="dcterms:W3CDTF">2015-11-06T10:31:56Z</dcterms:modified>
</cp:coreProperties>
</file>