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0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2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94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9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6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5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5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1BA4-BE03-4F98-9562-44DF927C19C1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4D1-25EB-4B2A-B81C-B9DC57816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dessa360.net/person/058_Chukovski/01_about/person_58_Chukovski_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43" y="997632"/>
            <a:ext cx="36417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2250" y="1898780"/>
            <a:ext cx="7046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Иванович Чуковский.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Писатель, который очень любил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очинять детские сказки в стихах.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2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xn--90aamkbbnf2a4b.xn--b1afaboidnttn.xn--p1ai/images/ub2012_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6" y="328244"/>
            <a:ext cx="28575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://detizdat.ucoz.org/_ph/26/7319446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28" y="1082977"/>
            <a:ext cx="2894013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bookcenter.kz/images/books_images/308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123" y="328244"/>
            <a:ext cx="293450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8197" y="5692462"/>
            <a:ext cx="7364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cs typeface="FrankRuehl" panose="020E0503060101010101" pitchFamily="34" charset="-79"/>
              </a:rPr>
              <a:t>Какие еще сказки </a:t>
            </a:r>
            <a:r>
              <a:rPr lang="ru-RU" sz="2800" b="1" i="1" dirty="0" err="1" smtClean="0">
                <a:solidFill>
                  <a:srgbClr val="002060"/>
                </a:solidFill>
                <a:cs typeface="FrankRuehl" panose="020E0503060101010101" pitchFamily="34" charset="-79"/>
              </a:rPr>
              <a:t>К.И.Чуковского</a:t>
            </a:r>
            <a:r>
              <a:rPr lang="ru-RU" sz="2800" b="1" i="1" dirty="0" smtClean="0">
                <a:solidFill>
                  <a:srgbClr val="002060"/>
                </a:solidFill>
                <a:cs typeface="FrankRuehl" panose="020E0503060101010101" pitchFamily="34" charset="-79"/>
              </a:rPr>
              <a:t> вы знаете?</a:t>
            </a:r>
            <a:endParaRPr lang="ru-RU" sz="2800" b="1" i="1" dirty="0">
              <a:solidFill>
                <a:srgbClr val="002060"/>
              </a:solidFill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5845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279650" y="692151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C00000"/>
                </a:solidFill>
              </a:rPr>
              <a:t>Викторина «Сказки Чуковского»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2016125"/>
            <a:ext cx="48244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6989" y="620713"/>
            <a:ext cx="6842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4" charset="0"/>
              </a:rPr>
              <a:t>Из </a:t>
            </a:r>
            <a:r>
              <a:rPr lang="ru-RU" sz="3200" b="1" dirty="0">
                <a:solidFill>
                  <a:srgbClr val="002060"/>
                </a:solidFill>
                <a:latin typeface="Comic Sans MS" pitchFamily="64" charset="0"/>
              </a:rPr>
              <a:t>какого произведения взяты эти строки?</a:t>
            </a:r>
            <a:endParaRPr lang="ru-RU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1992313" y="2420939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444444"/>
                </a:solidFill>
                <a:cs typeface="Times New Roman" panose="02020603050405020304" pitchFamily="18" charset="0"/>
              </a:rPr>
              <a:t>« Уж не буду, уж не буду</a:t>
            </a:r>
          </a:p>
          <a:p>
            <a:pPr algn="ctr" eaLnBrk="1" hangingPunct="1"/>
            <a:r>
              <a:rPr lang="ru-RU" altLang="ru-RU" sz="2400" b="1">
                <a:solidFill>
                  <a:srgbClr val="444444"/>
                </a:solidFill>
                <a:cs typeface="Times New Roman" panose="02020603050405020304" pitchFamily="18" charset="0"/>
              </a:rPr>
              <a:t>Я посуду обижать,</a:t>
            </a:r>
          </a:p>
          <a:p>
            <a:pPr algn="ctr" eaLnBrk="1" hangingPunct="1"/>
            <a:r>
              <a:rPr lang="ru-RU" altLang="ru-RU" sz="2400" b="1">
                <a:solidFill>
                  <a:srgbClr val="444444"/>
                </a:solidFill>
                <a:cs typeface="Times New Roman" panose="02020603050405020304" pitchFamily="18" charset="0"/>
              </a:rPr>
              <a:t>Буду, буду я посуду</a:t>
            </a:r>
          </a:p>
          <a:p>
            <a:pPr algn="ctr" eaLnBrk="1" hangingPunct="1"/>
            <a:r>
              <a:rPr lang="ru-RU" altLang="ru-RU" sz="2400" b="1">
                <a:solidFill>
                  <a:srgbClr val="444444"/>
                </a:solidFill>
                <a:cs typeface="Times New Roman" panose="02020603050405020304" pitchFamily="18" charset="0"/>
              </a:rPr>
              <a:t>И любить, и уважать!»</a:t>
            </a:r>
            <a:endParaRPr lang="ru-RU" altLang="ru-RU" sz="2400"/>
          </a:p>
        </p:txBody>
      </p:sp>
      <p:pic>
        <p:nvPicPr>
          <p:cNvPr id="24578" name="Picture 2" descr="http://www.bookin.org.ru/book/7208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133601"/>
            <a:ext cx="2176463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2208214" y="476251"/>
            <a:ext cx="79200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28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Кто </a:t>
            </a:r>
            <a:r>
              <a:rPr lang="ru-RU" altLang="ru-RU" sz="3200" b="1" dirty="0">
                <a:solidFill>
                  <a:srgbClr val="28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выручил Муху-Цокотуху из беды?</a:t>
            </a:r>
            <a:endParaRPr lang="ru-RU" altLang="ru-RU" sz="3200" dirty="0"/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566988" y="2133601"/>
            <a:ext cx="2430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/>
            </a:r>
            <a:br>
              <a:rPr lang="ru-RU" altLang="ru-RU" sz="1400" dirty="0"/>
            </a:br>
            <a:endParaRPr lang="ru-RU" altLang="ru-RU" dirty="0"/>
          </a:p>
        </p:txBody>
      </p:sp>
      <p:pic>
        <p:nvPicPr>
          <p:cNvPr id="38914" name="Picture 2" descr="http://mediasubs.ru/group/uploads/mo/mozaika-zhizni-sobiraem-slovo-schaste/image2/MtZDVlMD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782045"/>
            <a:ext cx="3494087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5664199" y="549275"/>
            <a:ext cx="555329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280099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b="1" dirty="0">
                <a:solidFill>
                  <a:srgbClr val="280099"/>
                </a:solidFill>
                <a:latin typeface="Comic Sans MS" panose="030F0702030302020204" pitchFamily="66" charset="0"/>
              </a:rPr>
              <a:t>Что просил крокодил по телефону?</a:t>
            </a:r>
            <a:r>
              <a:rPr lang="ru-RU" altLang="ru-RU" sz="2800" dirty="0"/>
              <a:t> 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3" y="733940"/>
            <a:ext cx="3412901" cy="33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17" y="2508540"/>
            <a:ext cx="3337498" cy="23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55801" y="101600"/>
            <a:ext cx="9070975" cy="1557338"/>
          </a:xfrm>
        </p:spPr>
        <p:txBody>
          <a:bodyPr>
            <a:normAutofit fontScale="90000"/>
          </a:bodyPr>
          <a:lstStyle/>
          <a:p>
            <a:pPr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dirty="0" smtClean="0">
                <a:latin typeface="Comic Sans MS" panose="030F0702030302020204" pitchFamily="66" charset="0"/>
              </a:rPr>
              <a:t>От кого убежала посуда в сказке  </a:t>
            </a:r>
            <a:br>
              <a:rPr lang="ru-RU" altLang="ru-RU" dirty="0" smtClean="0">
                <a:latin typeface="Comic Sans MS" panose="030F0702030302020204" pitchFamily="66" charset="0"/>
              </a:rPr>
            </a:br>
            <a:r>
              <a:rPr lang="ru-RU" altLang="ru-RU" dirty="0" smtClean="0">
                <a:latin typeface="Comic Sans MS" panose="030F0702030302020204" pitchFamily="66" charset="0"/>
              </a:rPr>
              <a:t>К. И. Чуковского?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6" y="2141538"/>
            <a:ext cx="354160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00826" y="1989138"/>
            <a:ext cx="3959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560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endParaRPr lang="ru-RU" sz="1200" b="1" kern="0" dirty="0">
              <a:solidFill>
                <a:srgbClr val="444444"/>
              </a:solidFill>
              <a:cs typeface="Times New Roman" pitchFamily="16" charset="0"/>
            </a:endParaRPr>
          </a:p>
        </p:txBody>
      </p:sp>
      <p:pic>
        <p:nvPicPr>
          <p:cNvPr id="6" name="Picture 2" descr="http://deti-i-mama.ru/wp-content/uploads/2016/04/fedorino-gore-chukovskii-skazka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13" y="1424871"/>
            <a:ext cx="4254677" cy="47289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74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27238" y="250825"/>
            <a:ext cx="8316912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49263" hangingPunct="0">
              <a:lnSpc>
                <a:spcPct val="117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4400" kern="0" dirty="0" smtClean="0">
                <a:solidFill>
                  <a:srgbClr val="000080"/>
                </a:solidFill>
                <a:latin typeface="Comic Sans MS" pitchFamily="64" charset="0"/>
                <a:ea typeface="+mj-ea"/>
                <a:cs typeface="+mj-cs"/>
              </a:rPr>
              <a:t> </a:t>
            </a:r>
            <a:r>
              <a:rPr lang="ru-RU" sz="4400" kern="0" dirty="0">
                <a:solidFill>
                  <a:srgbClr val="000080"/>
                </a:solidFill>
                <a:latin typeface="Comic Sans MS" pitchFamily="64" charset="0"/>
                <a:ea typeface="+mj-ea"/>
                <a:cs typeface="+mj-cs"/>
              </a:rPr>
              <a:t>Какой герой призывает детей быть всегда чистыми?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919289" y="1773239"/>
            <a:ext cx="51133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386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здравствует мыло душистое,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полотенце пушистое,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зубной порошок,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густой гребешок!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же мыться, плескаться,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Купаться, нырять, кувыркаться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ушате, в корыте, в лохани,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реке, в ручейке, в океане, —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ванне, и в бане,</a:t>
            </a:r>
          </a:p>
          <a:p>
            <a:pPr algn="ctr" eaLnBrk="1" hangingPunct="1">
              <a:lnSpc>
                <a:spcPct val="95000"/>
              </a:lnSpc>
              <a:spcAft>
                <a:spcPts val="600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и везде —</a:t>
            </a:r>
          </a:p>
          <a:p>
            <a:pPr algn="ctr" eaLnBrk="1" hangingPunct="1">
              <a:lnSpc>
                <a:spcPct val="95000"/>
              </a:lnSpc>
              <a:spcAft>
                <a:spcPts val="1425"/>
              </a:spcAft>
            </a:pPr>
            <a:r>
              <a:rPr lang="ru-RU" alt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слава воде!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711450" y="5589588"/>
            <a:ext cx="7488238" cy="933450"/>
          </a:xfrm>
          <a:prstGeom prst="rect">
            <a:avLst/>
          </a:prstGeom>
          <a:solidFill>
            <a:srgbClr val="CFE7F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8860" rIns="90000" bIns="450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endParaRPr lang="ru-RU" altLang="ru-RU" sz="22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://illustrators.ru/illustrations/35753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88" y="1808164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2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12926" y="981075"/>
            <a:ext cx="8855075" cy="6694488"/>
          </a:xfrm>
        </p:spPr>
        <p:txBody>
          <a:bodyPr/>
          <a:lstStyle/>
          <a:p>
            <a:pPr algn="ctr">
              <a:lnSpc>
                <a:spcPct val="117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altLang="ru-RU" b="1" dirty="0" smtClean="0">
                <a:latin typeface="Comic Sans MS" panose="030F0702030302020204" pitchFamily="66" charset="0"/>
              </a:rPr>
              <a:t>Вот и кончилась викторина!</a:t>
            </a:r>
            <a:br>
              <a:rPr lang="ru-RU" altLang="ru-RU" b="1" dirty="0" smtClean="0">
                <a:latin typeface="Comic Sans MS" panose="030F0702030302020204" pitchFamily="66" charset="0"/>
              </a:rPr>
            </a:br>
            <a:r>
              <a:rPr lang="ru-RU" altLang="ru-RU" dirty="0" smtClean="0">
                <a:solidFill>
                  <a:srgbClr val="94476B"/>
                </a:solidFill>
              </a:rPr>
              <a:t/>
            </a:r>
            <a:br>
              <a:rPr lang="ru-RU" altLang="ru-RU" dirty="0" smtClean="0">
                <a:solidFill>
                  <a:srgbClr val="94476B"/>
                </a:solidFill>
              </a:rPr>
            </a:br>
            <a:r>
              <a:rPr lang="ru-RU" altLang="ru-RU" b="1" dirty="0" smtClean="0">
                <a:solidFill>
                  <a:srgbClr val="FF0000"/>
                </a:solidFill>
              </a:rPr>
              <a:t>Спасибо!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r>
              <a:rPr lang="ru-RU" altLang="ru-RU" b="1" dirty="0" smtClean="0">
                <a:solidFill>
                  <a:srgbClr val="94476B"/>
                </a:solidFill>
              </a:rPr>
              <a:t/>
            </a:r>
            <a:br>
              <a:rPr lang="ru-RU" altLang="ru-RU" b="1" dirty="0" smtClean="0">
                <a:solidFill>
                  <a:srgbClr val="94476B"/>
                </a:solidFill>
              </a:rPr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20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153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FrankRuehl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кого убежала посуда в сказке   К. И. Чуковского?</vt:lpstr>
      <vt:lpstr>Презентация PowerPoint</vt:lpstr>
      <vt:lpstr>Вот и кончилась викторина!  Спасибо!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2020-01-20T10:36:00Z</dcterms:created>
  <dcterms:modified xsi:type="dcterms:W3CDTF">2020-01-20T11:18:52Z</dcterms:modified>
</cp:coreProperties>
</file>