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4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6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2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84AA-0B89-4FA8-BB73-FF5AA3B6EA22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2186-570A-4C91-933A-92078003E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crypted-tbn2.gstatic.com/images?q=tbn:ANd9GcRCJLwtcpEmDSB2MT3VyBLsRvNzL5TZNe6jRcZtOe3rBurAFpz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245" y="218942"/>
            <a:ext cx="1153947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Донской степи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ves-taganrog.ucoz.ru/_dr/0/024133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53048" y="6117465"/>
            <a:ext cx="804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КАМЕНКА-ПЛЯСУНЬЯ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1/116/337/116337393_f_164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79571" y="386366"/>
            <a:ext cx="4417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5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ubki.info/uploads/posts/2013-04/1366394570_baibak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59877" y="103031"/>
            <a:ext cx="500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БАЙБАК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s-wild.ru/uploads/posts/2011-09/1317049510_news_hero-6vbld2zzd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66694" y="5499279"/>
            <a:ext cx="446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1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bolonka.com/media/news/2008/march/%D0%BB%D0%B8%D1%81%D0%B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01544" y="412124"/>
            <a:ext cx="48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2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stoxotnik.ru/wp-content/uploads/2012/08/brown-hare-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2146" y="5924282"/>
            <a:ext cx="5074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8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9.radikal.ru/i635/1205/01/03d1301b6a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02299" y="5885646"/>
            <a:ext cx="502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МЫШЬ-ПОЛЁВКА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3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tsn.ua/media/images2/original/May2013/3837827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0327" y="6001555"/>
            <a:ext cx="4886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СТЕПНАЯ ЗМЕЯ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5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pid.ru/images-1/burrowing-owl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8665" y="128790"/>
            <a:ext cx="498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СЫЧ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24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2015-11-06T09:45:28Z</dcterms:created>
  <dcterms:modified xsi:type="dcterms:W3CDTF">2015-11-06T10:11:13Z</dcterms:modified>
</cp:coreProperties>
</file>