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00FF"/>
    <a:srgbClr val="CC00FF"/>
    <a:srgbClr val="064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C24E3-D7E2-4495-814D-2A59BA9977F0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5D8FE-C7B0-4A8F-B640-018BC5E57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0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D8FE-C7B0-4A8F-B640-018BC5E57E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D8FE-C7B0-4A8F-B640-018BC5E57E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0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D8FE-C7B0-4A8F-B640-018BC5E57EF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5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C45-40A7-4F9F-BC1A-C70FA9E33D8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8517-D3BB-41F6-B533-E30C886E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C45-40A7-4F9F-BC1A-C70FA9E33D8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8517-D3BB-41F6-B533-E30C886E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7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C45-40A7-4F9F-BC1A-C70FA9E33D8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8517-D3BB-41F6-B533-E30C886E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C45-40A7-4F9F-BC1A-C70FA9E33D8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8517-D3BB-41F6-B533-E30C886E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22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C45-40A7-4F9F-BC1A-C70FA9E33D8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8517-D3BB-41F6-B533-E30C886E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84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C45-40A7-4F9F-BC1A-C70FA9E33D8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8517-D3BB-41F6-B533-E30C886E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7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C45-40A7-4F9F-BC1A-C70FA9E33D8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8517-D3BB-41F6-B533-E30C886E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2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C45-40A7-4F9F-BC1A-C70FA9E33D8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8517-D3BB-41F6-B533-E30C886E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8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C45-40A7-4F9F-BC1A-C70FA9E33D8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8517-D3BB-41F6-B533-E30C886E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7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C45-40A7-4F9F-BC1A-C70FA9E33D8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8517-D3BB-41F6-B533-E30C886E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53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BC45-40A7-4F9F-BC1A-C70FA9E33D8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8517-D3BB-41F6-B533-E30C886E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11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5BC45-40A7-4F9F-BC1A-C70FA9E33D8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C8517-D3BB-41F6-B533-E30C886E3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26.jp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jin.ru/zhivotnye/maski-zhivotnyx-na-golovu-dlya-detej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5.jpe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1.jpe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0" Type="http://schemas.openxmlformats.org/officeDocument/2006/relationships/image" Target="../media/image37.png"/><Relationship Id="rId4" Type="http://schemas.openxmlformats.org/officeDocument/2006/relationships/image" Target="../media/image32.jpeg"/><Relationship Id="rId9" Type="http://schemas.openxmlformats.org/officeDocument/2006/relationships/image" Target="../media/image36.png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ckimage.ru/detskie-risunki/school/russian/cyuzhetnye-kartinki-dlya-sostavleniya-rasskaza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fourok.ru/prezentaciya-dlya-detey-starshego-doshkolnogo-vozrasta-ki-chukovskiy-3478596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4.jpeg"/><Relationship Id="rId4" Type="http://schemas.openxmlformats.org/officeDocument/2006/relationships/slide" Target="slide5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16.gif"/><Relationship Id="rId4" Type="http://schemas.openxmlformats.org/officeDocument/2006/relationships/hyperlink" Target="http://raskraski.link/1814/%D1%80%D0%B0%D1%81%D0%BA%D1%80%D0%B0%D1%81%D0%BA%D0%B8-%D0%BF%D0%BE-%D1%81%D0%BA%D0%B0%D0%B7%D0%BA%D0%B0%D0%BC-%D0%A7%D1%83%D0%BA%D0%BE%D0%B2%D1%81%D0%BA%D0%BE%D0%B3%D0%B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5785" y="347730"/>
            <a:ext cx="7096261" cy="1015663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ВОЛШЕБНАЯ КНИГА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374" y="1622737"/>
            <a:ext cx="3606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9525">
                  <a:solidFill>
                    <a:srgbClr val="6600CC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WEB – </a:t>
            </a:r>
            <a:r>
              <a:rPr lang="ru-RU" sz="2400" b="1" dirty="0" err="1" smtClean="0">
                <a:ln w="9525">
                  <a:solidFill>
                    <a:srgbClr val="6600CC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b="1" dirty="0" smtClean="0">
                <a:ln w="9525">
                  <a:solidFill>
                    <a:srgbClr val="6600CC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или путешествие для юных читателей</a:t>
            </a:r>
          </a:p>
          <a:p>
            <a:r>
              <a:rPr lang="ru-RU" sz="2400" b="1" dirty="0">
                <a:ln w="9525">
                  <a:solidFill>
                    <a:srgbClr val="6600CC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n w="9525">
                  <a:solidFill>
                    <a:srgbClr val="6600CC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сопровождении их родителей</a:t>
            </a:r>
            <a:endParaRPr lang="ru-RU" sz="2400" b="1" dirty="0">
              <a:ln w="9525">
                <a:solidFill>
                  <a:srgbClr val="6600CC"/>
                </a:solidFill>
                <a:prstDash val="solid"/>
              </a:ln>
              <a:solidFill>
                <a:srgbClr val="CC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0565" y="5657671"/>
            <a:ext cx="4115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Локтева Н.Н.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№ 7 «Солнышко»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Белая Калитва, Ростовская область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10"/>
            <a:ext cx="4658967" cy="34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4" y="3578309"/>
            <a:ext cx="1392930" cy="13929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365" y="3574017"/>
            <a:ext cx="1177127" cy="1413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96" y="3859491"/>
            <a:ext cx="1739763" cy="1094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7968" r="13042" b="5647"/>
          <a:stretch/>
        </p:blipFill>
        <p:spPr>
          <a:xfrm>
            <a:off x="8178675" y="3804775"/>
            <a:ext cx="1378039" cy="121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06" y="3798408"/>
            <a:ext cx="1519859" cy="10340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04" y="3504591"/>
            <a:ext cx="1540366" cy="15403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8967" y="-32075"/>
            <a:ext cx="2056326" cy="15511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75771" y="103526"/>
            <a:ext cx="447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из какой сказки герои?</a:t>
            </a:r>
            <a:endParaRPr lang="ru-RU" sz="24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>
            <a:hlinkClick r:id="rId9" action="ppaction://hlinksldjump"/>
          </p:cNvPr>
          <p:cNvSpPr/>
          <p:nvPr/>
        </p:nvSpPr>
        <p:spPr>
          <a:xfrm>
            <a:off x="3774494" y="63720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826675"/>
            <a:ext cx="11831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ребенок смог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соединить героя с названием сказки,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необходимо: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кликнуть правую кнопку мышки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 указатель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перо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как ребенок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выбрал: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нажать кнопку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кликнуть</a:t>
            </a:r>
            <a:endParaRPr lang="ru-RU" dirty="0"/>
          </a:p>
        </p:txBody>
      </p:sp>
      <p:pic>
        <p:nvPicPr>
          <p:cNvPr id="12" name="Picture 15" descr="365310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50032" r="33618"/>
          <a:stretch/>
        </p:blipFill>
        <p:spPr bwMode="auto">
          <a:xfrm>
            <a:off x="4408396" y="1022961"/>
            <a:ext cx="1524000" cy="1865831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5" descr="365310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1" r="34420" b="50447"/>
          <a:stretch/>
        </p:blipFill>
        <p:spPr bwMode="auto">
          <a:xfrm>
            <a:off x="7867912" y="1017037"/>
            <a:ext cx="1493949" cy="1865831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/>
          <a:stretch/>
        </p:blipFill>
        <p:spPr>
          <a:xfrm>
            <a:off x="1247226" y="1021756"/>
            <a:ext cx="1484296" cy="18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1094" y="0"/>
            <a:ext cx="3603480" cy="2553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366" y="154547"/>
            <a:ext cx="86501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 как великан и как гномик.</a:t>
            </a:r>
          </a:p>
          <a:p>
            <a:pPr algn="ctr"/>
            <a:endParaRPr lang="ru-RU" dirty="0" smtClean="0"/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Усы – усищи – усики.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будешь называть предметы обязательно нажимай на них.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60" y="2021248"/>
            <a:ext cx="902260" cy="932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459" y="2395470"/>
            <a:ext cx="1128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Дом -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74" y="2083495"/>
            <a:ext cx="902260" cy="932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9718" y="2459865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672" y="4056846"/>
            <a:ext cx="1670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Самовар -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56" y="3657601"/>
            <a:ext cx="1217053" cy="10818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36" y="3681212"/>
            <a:ext cx="1217053" cy="10818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00022" y="4134118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1065" y="5756857"/>
            <a:ext cx="150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Сапоги -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83" y="5415970"/>
            <a:ext cx="1019040" cy="10160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876" y="5478218"/>
            <a:ext cx="995428" cy="992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45477" y="5795492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3837" y="6272011"/>
            <a:ext cx="349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справишься, нажми сюда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>
            <a:hlinkClick r:id="rId6" action="ppaction://hlinksldjump"/>
          </p:cNvPr>
          <p:cNvSpPr/>
          <p:nvPr/>
        </p:nvSpPr>
        <p:spPr>
          <a:xfrm>
            <a:off x="10908405" y="62462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75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" y="4201667"/>
            <a:ext cx="2540311" cy="1893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4990" y="4894935"/>
            <a:ext cx="6336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Можешь нажать  сюда                                     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выбрать себе маску героя сказок.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5213" y="352924"/>
            <a:ext cx="9602291" cy="8190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Молодец, юный артист!</a:t>
            </a:r>
          </a:p>
        </p:txBody>
      </p:sp>
      <p:sp>
        <p:nvSpPr>
          <p:cNvPr id="8" name="Вертикальный свиток 7">
            <a:hlinkClick r:id="rId3"/>
          </p:cNvPr>
          <p:cNvSpPr/>
          <p:nvPr/>
        </p:nvSpPr>
        <p:spPr>
          <a:xfrm rot="12239255">
            <a:off x="5060909" y="4412794"/>
            <a:ext cx="1033272" cy="114300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05" y="591591"/>
            <a:ext cx="5659599" cy="5259425"/>
          </a:xfrm>
          <a:prstGeom prst="rect">
            <a:avLst/>
          </a:prstGeom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10864665" y="61917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539507" y="6234055"/>
            <a:ext cx="432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выбрали маску, нажмите сюда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002"/>
            <a:ext cx="3425780" cy="2553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9708" y="90153"/>
            <a:ext cx="1176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юный журналист! Здесь ты можешь проверить свое мастерство.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0737" y="1333777"/>
            <a:ext cx="8435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 на нужную картинку, чтобы узнать верно ли ты отгадал.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8" y="4345950"/>
            <a:ext cx="1486115" cy="20150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63349" y="887501"/>
            <a:ext cx="5144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Узнай, из какой сказки эти строки.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41373" y="6361021"/>
            <a:ext cx="349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справишься, нажми сюда</a:t>
            </a: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1037195" y="62720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5" descr="3653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50032" r="33618"/>
          <a:stretch/>
        </p:blipFill>
        <p:spPr bwMode="auto">
          <a:xfrm>
            <a:off x="4588269" y="4345950"/>
            <a:ext cx="1524000" cy="2015071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5" descr="3653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1" r="34420" b="50447"/>
          <a:stretch/>
        </p:blipFill>
        <p:spPr bwMode="auto">
          <a:xfrm>
            <a:off x="8114142" y="4345950"/>
            <a:ext cx="1493949" cy="2015071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56450" y="2070703"/>
            <a:ext cx="47613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акула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Каракула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Правым глазом подмигнула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хохочет, и хохочет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Будто кто её щекочет.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15" y="4535545"/>
            <a:ext cx="1286814" cy="128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5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3233" y="218940"/>
            <a:ext cx="3876541" cy="2553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4879" y="321972"/>
            <a:ext cx="2363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рифму</a:t>
            </a:r>
            <a:endParaRPr lang="ru-RU" sz="24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7832" y="1541171"/>
            <a:ext cx="489397" cy="42500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7049" y="2814033"/>
            <a:ext cx="489397" cy="42500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34638" y="2927798"/>
            <a:ext cx="489397" cy="42500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7" name="Овал 6"/>
          <p:cNvSpPr/>
          <p:nvPr/>
        </p:nvSpPr>
        <p:spPr>
          <a:xfrm>
            <a:off x="5892085" y="1577663"/>
            <a:ext cx="489397" cy="42500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8" name="Овал 7"/>
          <p:cNvSpPr/>
          <p:nvPr/>
        </p:nvSpPr>
        <p:spPr>
          <a:xfrm>
            <a:off x="4086898" y="1536880"/>
            <a:ext cx="489397" cy="42500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80198" y="2835498"/>
            <a:ext cx="489397" cy="42500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84890" y="4559121"/>
            <a:ext cx="489397" cy="42500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2715297" y="4518338"/>
            <a:ext cx="489397" cy="42500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33590" y="4490434"/>
            <a:ext cx="489397" cy="42500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369" y="927280"/>
            <a:ext cx="3257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Всех излечит, исцелит…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5916" y="1506828"/>
            <a:ext cx="2990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обрый доктор Айболит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0788" y="1519708"/>
            <a:ext cx="984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октор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3983" y="1558344"/>
            <a:ext cx="727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рач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7127" y="2279561"/>
            <a:ext cx="3045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Он рычит, и кричит…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0158" y="2794716"/>
            <a:ext cx="185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опает ногами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1842" y="2859109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лопает в ладоши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1256" y="2897745"/>
            <a:ext cx="2148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усами шевелит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4247" y="3657599"/>
            <a:ext cx="3162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Муха по полю пошла…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6068" y="4481849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погулять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7143" y="4533363"/>
            <a:ext cx="2596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уха денежку нашла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41713" y="4520485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базар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2" y="1290850"/>
            <a:ext cx="732836" cy="73283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06" y="4251288"/>
            <a:ext cx="732836" cy="73283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41" y="2679671"/>
            <a:ext cx="732836" cy="7328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296674" y="6361022"/>
            <a:ext cx="349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справишься, нажми сюда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10947042" y="62591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8838" y="128788"/>
            <a:ext cx="2869423" cy="1854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0777" y="270456"/>
            <a:ext cx="76500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 правильно! </a:t>
            </a:r>
          </a:p>
          <a:p>
            <a:endParaRPr lang="ru-RU" dirty="0"/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8496" y="850005"/>
            <a:ext cx="200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Кто чистый?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87" y="1602626"/>
            <a:ext cx="1289761" cy="15011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66" y="1674255"/>
            <a:ext cx="1622738" cy="1622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5" y="1613882"/>
            <a:ext cx="1463094" cy="14630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43234" y="2112135"/>
            <a:ext cx="206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Кто смелый?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09" y="2851664"/>
            <a:ext cx="1432340" cy="10635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87" y="2720327"/>
            <a:ext cx="1220608" cy="12206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E7E6EC"/>
              </a:clrFrom>
              <a:clrTo>
                <a:srgbClr val="E7E6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" t="36243" r="11388" b="9108"/>
          <a:stretch/>
        </p:blipFill>
        <p:spPr>
          <a:xfrm>
            <a:off x="10367493" y="2691685"/>
            <a:ext cx="1197736" cy="1177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953814" y="4121239"/>
            <a:ext cx="1977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Что круглое?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43" y="4932607"/>
            <a:ext cx="984966" cy="9849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0592" y="5012030"/>
            <a:ext cx="1384901" cy="8617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18" y="5159265"/>
            <a:ext cx="1017843" cy="7392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15" y="1757990"/>
            <a:ext cx="1286814" cy="128681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48" y="2597877"/>
            <a:ext cx="1286814" cy="128681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57" y="4621338"/>
            <a:ext cx="1286814" cy="12868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76978" y="6361021"/>
            <a:ext cx="349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справишься, нажми сюда</a:t>
            </a:r>
          </a:p>
        </p:txBody>
      </p:sp>
      <p:sp>
        <p:nvSpPr>
          <p:cNvPr id="3" name="Стрелка вправо 2">
            <a:hlinkClick r:id="rId14" action="ppaction://hlinksldjump"/>
          </p:cNvPr>
          <p:cNvSpPr/>
          <p:nvPr/>
        </p:nvSpPr>
        <p:spPr>
          <a:xfrm>
            <a:off x="11062953" y="62720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2920" y="3383518"/>
            <a:ext cx="3709115" cy="2553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8631" y="5112760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Вертикальный свиток 5">
            <a:hlinkClick r:id="rId3"/>
          </p:cNvPr>
          <p:cNvSpPr/>
          <p:nvPr/>
        </p:nvSpPr>
        <p:spPr>
          <a:xfrm rot="12114044">
            <a:off x="6373885" y="4803148"/>
            <a:ext cx="940158" cy="90152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13808" y="5112760"/>
            <a:ext cx="3472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напиши свой рассказ.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998" y="417318"/>
            <a:ext cx="11241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Молодец, юный журналист! </a:t>
            </a:r>
            <a:endParaRPr lang="ru-RU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4" y="677735"/>
            <a:ext cx="5659599" cy="52594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1199" y="6372759"/>
            <a:ext cx="429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выбрали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сюда</a:t>
            </a:r>
          </a:p>
        </p:txBody>
      </p:sp>
      <p:sp>
        <p:nvSpPr>
          <p:cNvPr id="9" name="Стрелка влево 8">
            <a:hlinkClick r:id="rId5" action="ppaction://hlinksldjump"/>
          </p:cNvPr>
          <p:cNvSpPr/>
          <p:nvPr/>
        </p:nvSpPr>
        <p:spPr>
          <a:xfrm>
            <a:off x="62791" y="631510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26ec24fb9fdbba243c6bee110cc5eada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966"/>
            <a:ext cx="12096205" cy="58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2761" y="0"/>
            <a:ext cx="10530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мои юные друзья, что путешествовали со мной </a:t>
            </a:r>
          </a:p>
          <a:p>
            <a:pPr algn="ctr"/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произведениям К.И. Чуковского!</a:t>
            </a:r>
          </a:p>
          <a:p>
            <a:pPr algn="ctr"/>
            <a:r>
              <a:rPr lang="ru-RU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0698" y="1831347"/>
            <a:ext cx="7122204" cy="49034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3857">
            <a:off x="5894754" y="3949266"/>
            <a:ext cx="1112274" cy="150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2192000" cy="6667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16556" y="4272039"/>
            <a:ext cx="541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085"/>
            <a:ext cx="4658967" cy="3494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65172" y="301721"/>
            <a:ext cx="82981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дорогой друг!</a:t>
            </a:r>
          </a:p>
          <a:p>
            <a:r>
              <a:rPr lang="ru-RU" sz="3600" b="1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рада приветствовать тебя на страницах волшебной книги.</a:t>
            </a:r>
          </a:p>
          <a:p>
            <a:r>
              <a:rPr lang="ru-RU" sz="3600" b="1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книге много героев из сказок </a:t>
            </a:r>
          </a:p>
          <a:p>
            <a:r>
              <a:rPr lang="ru-RU" sz="3600" b="1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 И. Чуковского. Узнать об этом </a:t>
            </a:r>
          </a:p>
          <a:p>
            <a:r>
              <a:rPr lang="ru-RU" sz="3600" b="1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 можно </a:t>
            </a:r>
          </a:p>
          <a:p>
            <a:r>
              <a:rPr lang="ru-RU" sz="3600" b="1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endParaRPr lang="ru-RU" sz="3600" b="1" dirty="0">
              <a:ln w="1016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rId4"/>
          </p:cNvPr>
          <p:cNvSpPr/>
          <p:nvPr/>
        </p:nvSpPr>
        <p:spPr>
          <a:xfrm>
            <a:off x="4658967" y="37436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1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7" y="198281"/>
            <a:ext cx="4658967" cy="3494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3966" y="379461"/>
            <a:ext cx="799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9525">
                  <a:solidFill>
                    <a:srgbClr val="6600C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узнал (а), что К. И. Чуковский написал много сказок в стихах.</a:t>
            </a:r>
          </a:p>
          <a:p>
            <a:r>
              <a:rPr lang="ru-RU" sz="3600" b="1" dirty="0" smtClean="0">
                <a:ln w="9525">
                  <a:solidFill>
                    <a:srgbClr val="6600C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отправиться в путешествие по этим сказкам? Я помогу тебе в этом. </a:t>
            </a:r>
          </a:p>
          <a:p>
            <a:r>
              <a:rPr lang="ru-RU" sz="3600" b="1" dirty="0" smtClean="0">
                <a:ln w="9525">
                  <a:solidFill>
                    <a:srgbClr val="6600C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Нажми на меня.</a:t>
            </a:r>
            <a:endParaRPr lang="ru-RU" sz="3600" b="1" dirty="0">
              <a:ln w="9525">
                <a:solidFill>
                  <a:srgbClr val="6600CC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9746" y="0"/>
            <a:ext cx="4722254" cy="3658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41" y="141669"/>
            <a:ext cx="9926372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волшебной книге есть много направлений: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  <a:p>
            <a:r>
              <a:rPr lang="ru-RU" sz="2400" b="1" dirty="0" smtClean="0">
                <a:ln/>
                <a:solidFill>
                  <a:srgbClr val="002060"/>
                </a:solidFill>
              </a:rPr>
              <a:t>-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400" b="1" u="sng" dirty="0" smtClean="0">
                <a:ln/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</a:t>
            </a:r>
            <a:r>
              <a:rPr lang="ru-RU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соединяет цвета и </a:t>
            </a:r>
            <a:r>
              <a:rPr lang="ru-RU" sz="2400" b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 картинки, </a:t>
            </a:r>
            <a:r>
              <a:rPr lang="ru-RU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</a:t>
            </a:r>
          </a:p>
          <a:p>
            <a:r>
              <a:rPr lang="ru-RU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яркие иллюстрации для сказок.</a:t>
            </a:r>
          </a:p>
          <a:p>
            <a:r>
              <a:rPr lang="ru-RU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ln/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Артист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перевоплощается в героев и играет в спектаклях.</a:t>
            </a:r>
          </a:p>
          <a:p>
            <a:r>
              <a:rPr lang="ru-RU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ln/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интересуется героями сказок и пишет статьи о них.</a:t>
            </a:r>
          </a:p>
          <a:p>
            <a:pPr marL="285750" indent="-285750">
              <a:buFontTx/>
              <a:buChar char="-"/>
            </a:pPr>
            <a:endParaRPr lang="ru-RU" sz="24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2800" b="1" dirty="0" smtClean="0">
                <a:ln/>
                <a:solidFill>
                  <a:srgbClr val="064A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 хочешь стать ты?</a:t>
            </a:r>
          </a:p>
          <a:p>
            <a:pPr algn="ctr"/>
            <a:endParaRPr lang="ru-RU" sz="2400" b="1" dirty="0" smtClean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 на картинку.</a:t>
            </a:r>
            <a:endParaRPr lang="ru-RU" sz="2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5" y="4766553"/>
            <a:ext cx="1730061" cy="18490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9" r="66288"/>
          <a:stretch/>
        </p:blipFill>
        <p:spPr>
          <a:xfrm>
            <a:off x="4803897" y="4766552"/>
            <a:ext cx="1750044" cy="18490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18571" r="8484"/>
          <a:stretch/>
        </p:blipFill>
        <p:spPr>
          <a:xfrm>
            <a:off x="8892247" y="4766551"/>
            <a:ext cx="1877251" cy="18490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54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382" y="125164"/>
            <a:ext cx="108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юный художник! Здесь ты сможешь проверить своё мастерство.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015"/>
            <a:ext cx="2294229" cy="1720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" b="9108"/>
          <a:stretch/>
        </p:blipFill>
        <p:spPr>
          <a:xfrm>
            <a:off x="6426558" y="959742"/>
            <a:ext cx="5441415" cy="56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0491" y="839471"/>
            <a:ext cx="663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 точки по счету и назови героя сказки</a:t>
            </a:r>
            <a:endParaRPr lang="ru-RU" sz="24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920" y="2650295"/>
            <a:ext cx="5832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РОДИТЕЛИ!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ребенок смог соединить точки, Вам необходимо: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кликнуть правую кнопку мышки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ыбрать  указатель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ыбрать перо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ребенок соединил точки: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нажать кнопку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кликнуть на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5383370" y="59229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9486" y="99405"/>
            <a:ext cx="2985139" cy="2193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700" y="99405"/>
            <a:ext cx="1026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правильную тень героя.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4618" y="6259133"/>
            <a:ext cx="4757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справишься, нажми сюда 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10831132" y="62591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500834" y="38250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" name="Рисунок 1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1" t="4883" r="33189" b="40315"/>
          <a:stretch/>
        </p:blipFill>
        <p:spPr bwMode="auto">
          <a:xfrm>
            <a:off x="4131082" y="1057720"/>
            <a:ext cx="2990449" cy="3411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0" t="61838" r="38180" b="2723"/>
          <a:stretch/>
        </p:blipFill>
        <p:spPr bwMode="auto">
          <a:xfrm>
            <a:off x="1561714" y="1057720"/>
            <a:ext cx="1703847" cy="2023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55380" r="66952" b="8998"/>
          <a:stretch/>
        </p:blipFill>
        <p:spPr bwMode="auto">
          <a:xfrm>
            <a:off x="1565502" y="3681448"/>
            <a:ext cx="1700059" cy="1977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16039" r="71796" b="46969"/>
          <a:stretch/>
        </p:blipFill>
        <p:spPr bwMode="auto">
          <a:xfrm>
            <a:off x="7683007" y="1057720"/>
            <a:ext cx="1761127" cy="2023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8" t="55184" r="9409" b="9195"/>
          <a:stretch/>
        </p:blipFill>
        <p:spPr bwMode="auto">
          <a:xfrm>
            <a:off x="7685766" y="3681447"/>
            <a:ext cx="1761127" cy="1977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36" y="789239"/>
            <a:ext cx="2292438" cy="229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783" y="231820"/>
            <a:ext cx="4438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какого цвета предмет?</a:t>
            </a:r>
            <a:endParaRPr lang="ru-RU" sz="24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30"/>
            <a:ext cx="2717441" cy="18810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08" y="1703586"/>
            <a:ext cx="1494050" cy="1494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97" y="1716464"/>
            <a:ext cx="1307102" cy="1232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25" y="4159877"/>
            <a:ext cx="1796335" cy="1796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28" y="4257227"/>
            <a:ext cx="1158935" cy="15481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8495" y="1069458"/>
            <a:ext cx="2203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Халат (какой?)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4112" y="1125846"/>
            <a:ext cx="2290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Чашка (какая?)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4931" y="3720469"/>
            <a:ext cx="2325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Солнце (какое?)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2444" y="3694711"/>
            <a:ext cx="2287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Брюки (какие?)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38659" y="1626312"/>
            <a:ext cx="476518" cy="450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03054" y="4150135"/>
            <a:ext cx="476518" cy="45076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38658" y="2392655"/>
            <a:ext cx="476518" cy="4507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64417" y="2991574"/>
            <a:ext cx="476518" cy="4507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90175" y="4829309"/>
            <a:ext cx="476518" cy="4507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0174" y="5511518"/>
            <a:ext cx="476518" cy="4507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863070" y="1585092"/>
            <a:ext cx="476518" cy="450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863071" y="2216158"/>
            <a:ext cx="476518" cy="4507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873802" y="2832196"/>
            <a:ext cx="476518" cy="45076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09408" y="4055690"/>
            <a:ext cx="476518" cy="4507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822287" y="4738269"/>
            <a:ext cx="476518" cy="45076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810512" y="5369519"/>
            <a:ext cx="476518" cy="4507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04" y="1255475"/>
            <a:ext cx="875763" cy="8757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31" y="4585468"/>
            <a:ext cx="875763" cy="8757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47" y="2503956"/>
            <a:ext cx="875763" cy="8757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664" y="3707959"/>
            <a:ext cx="875763" cy="875763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646537" y="6296627"/>
            <a:ext cx="3993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справишься, нажми сюда  </a:t>
            </a:r>
          </a:p>
        </p:txBody>
      </p:sp>
      <p:sp>
        <p:nvSpPr>
          <p:cNvPr id="29" name="Стрелка вправо 28">
            <a:hlinkClick r:id="rId8" action="ppaction://hlinksldjump"/>
          </p:cNvPr>
          <p:cNvSpPr/>
          <p:nvPr/>
        </p:nvSpPr>
        <p:spPr>
          <a:xfrm>
            <a:off x="10625071" y="62462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2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6124" y="3874941"/>
            <a:ext cx="2635876" cy="1501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6994" y="4740989"/>
            <a:ext cx="4592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Можешь нажать сюда                           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получить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раскраску из сказки       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К.И. Чуковского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5915" y="352924"/>
            <a:ext cx="10599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Молодец, юный художник! </a:t>
            </a:r>
            <a:endParaRPr lang="ru-RU" sz="5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8" name="Вертикальный свиток 7">
            <a:hlinkClick r:id="rId4"/>
          </p:cNvPr>
          <p:cNvSpPr/>
          <p:nvPr/>
        </p:nvSpPr>
        <p:spPr>
          <a:xfrm rot="10800000">
            <a:off x="8983014" y="4894755"/>
            <a:ext cx="1146219" cy="1262128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6" y="1276254"/>
            <a:ext cx="5251983" cy="4880630"/>
          </a:xfrm>
          <a:prstGeom prst="rect">
            <a:avLst/>
          </a:prstGeom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143692" y="623356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22100" y="6267121"/>
            <a:ext cx="4780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выбрали раскраску, нажмите сюда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7" y="279710"/>
            <a:ext cx="3119294" cy="2553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6226" y="90152"/>
            <a:ext cx="10292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юный артист! Здесь ты можешь проверить свое мастерство.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6231" y="1262128"/>
            <a:ext cx="407342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Ехали медведи на велосипеде,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 ними кот…</a:t>
            </a: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820474" y="2034862"/>
            <a:ext cx="489397" cy="4250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А</a:t>
            </a:r>
            <a:endParaRPr lang="ru-RU" b="1" i="1" dirty="0"/>
          </a:p>
        </p:txBody>
      </p:sp>
      <p:sp>
        <p:nvSpPr>
          <p:cNvPr id="8" name="Овал 7"/>
          <p:cNvSpPr/>
          <p:nvPr/>
        </p:nvSpPr>
        <p:spPr>
          <a:xfrm>
            <a:off x="2869844" y="2612265"/>
            <a:ext cx="489397" cy="4250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Б</a:t>
            </a:r>
          </a:p>
        </p:txBody>
      </p:sp>
      <p:sp>
        <p:nvSpPr>
          <p:cNvPr id="9" name="Овал 8"/>
          <p:cNvSpPr/>
          <p:nvPr/>
        </p:nvSpPr>
        <p:spPr>
          <a:xfrm>
            <a:off x="2906333" y="3176790"/>
            <a:ext cx="489397" cy="4250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0" name="Овал 9"/>
          <p:cNvSpPr/>
          <p:nvPr/>
        </p:nvSpPr>
        <p:spPr>
          <a:xfrm>
            <a:off x="1909937" y="6212216"/>
            <a:ext cx="489397" cy="4250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1931341" y="5640823"/>
            <a:ext cx="489397" cy="4250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Б</a:t>
            </a:r>
          </a:p>
        </p:txBody>
      </p:sp>
      <p:sp>
        <p:nvSpPr>
          <p:cNvPr id="12" name="Овал 11"/>
          <p:cNvSpPr/>
          <p:nvPr/>
        </p:nvSpPr>
        <p:spPr>
          <a:xfrm>
            <a:off x="7528192" y="3495818"/>
            <a:ext cx="489397" cy="4250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Б</a:t>
            </a:r>
          </a:p>
        </p:txBody>
      </p:sp>
      <p:sp>
        <p:nvSpPr>
          <p:cNvPr id="13" name="Овал 12"/>
          <p:cNvSpPr/>
          <p:nvPr/>
        </p:nvSpPr>
        <p:spPr>
          <a:xfrm>
            <a:off x="1904419" y="5072436"/>
            <a:ext cx="489397" cy="4250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А</a:t>
            </a:r>
            <a:endParaRPr lang="ru-RU" b="1" i="1" dirty="0"/>
          </a:p>
        </p:txBody>
      </p:sp>
      <p:sp>
        <p:nvSpPr>
          <p:cNvPr id="14" name="Овал 13"/>
          <p:cNvSpPr/>
          <p:nvPr/>
        </p:nvSpPr>
        <p:spPr>
          <a:xfrm>
            <a:off x="7516356" y="4132524"/>
            <a:ext cx="489397" cy="4250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В</a:t>
            </a:r>
          </a:p>
        </p:txBody>
      </p:sp>
      <p:sp>
        <p:nvSpPr>
          <p:cNvPr id="15" name="Овал 14"/>
          <p:cNvSpPr/>
          <p:nvPr/>
        </p:nvSpPr>
        <p:spPr>
          <a:xfrm>
            <a:off x="7516417" y="2839547"/>
            <a:ext cx="489397" cy="4250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А</a:t>
            </a:r>
            <a:endParaRPr lang="ru-RU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48508" y="1970468"/>
            <a:ext cx="1888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адом наперед.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7142" y="2588654"/>
            <a:ext cx="1502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 и поет.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1538" y="3142445"/>
            <a:ext cx="1911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ляшет и идет.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96" y="1778709"/>
            <a:ext cx="732836" cy="7328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11143" y="2403566"/>
            <a:ext cx="3221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Ты один не умывался…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48928" y="2873461"/>
            <a:ext cx="2839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остался грязным ты.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00812" y="3513909"/>
            <a:ext cx="2992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грязнулей ты остался.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88485" y="4153988"/>
            <a:ext cx="3230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еопрятным ты считался.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472" y="3286451"/>
            <a:ext cx="732836" cy="73283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40662" y="4623699"/>
            <a:ext cx="3294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Скачет сито по полям,…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890" y="5056247"/>
            <a:ext cx="2646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корабль по волнам.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78633" y="5604150"/>
            <a:ext cx="2413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щетка по дворам.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78632" y="6231168"/>
            <a:ext cx="2404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корыто по лугам.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96" y="6052887"/>
            <a:ext cx="732836" cy="732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1859" y="811369"/>
            <a:ext cx="224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 фразу</a:t>
            </a:r>
            <a:endParaRPr lang="ru-RU" sz="24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2320" y="6220497"/>
            <a:ext cx="361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справишься, нажми сюда  </a:t>
            </a:r>
          </a:p>
        </p:txBody>
      </p:sp>
      <p:sp>
        <p:nvSpPr>
          <p:cNvPr id="30" name="Стрелка вправо 29">
            <a:hlinkClick r:id="rId5" action="ppaction://hlinksldjump"/>
          </p:cNvPr>
          <p:cNvSpPr/>
          <p:nvPr/>
        </p:nvSpPr>
        <p:spPr>
          <a:xfrm>
            <a:off x="10895526" y="62076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9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673</Words>
  <Application>Microsoft Office PowerPoint</Application>
  <PresentationFormat>Широкоэкранный</PresentationFormat>
  <Paragraphs>147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65</cp:revision>
  <dcterms:created xsi:type="dcterms:W3CDTF">2019-10-10T09:35:02Z</dcterms:created>
  <dcterms:modified xsi:type="dcterms:W3CDTF">2020-01-30T10:23:34Z</dcterms:modified>
</cp:coreProperties>
</file>