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84C4-946A-42D6-B6A9-F35A7C615307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A3C1-86C4-4CBE-AC20-4550E54C4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93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84C4-946A-42D6-B6A9-F35A7C615307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A3C1-86C4-4CBE-AC20-4550E54C4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302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84C4-946A-42D6-B6A9-F35A7C615307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A3C1-86C4-4CBE-AC20-4550E54C4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41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84C4-946A-42D6-B6A9-F35A7C615307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A3C1-86C4-4CBE-AC20-4550E54C4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39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84C4-946A-42D6-B6A9-F35A7C615307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A3C1-86C4-4CBE-AC20-4550E54C4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45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84C4-946A-42D6-B6A9-F35A7C615307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A3C1-86C4-4CBE-AC20-4550E54C4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96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84C4-946A-42D6-B6A9-F35A7C615307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A3C1-86C4-4CBE-AC20-4550E54C4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33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84C4-946A-42D6-B6A9-F35A7C615307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A3C1-86C4-4CBE-AC20-4550E54C4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81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84C4-946A-42D6-B6A9-F35A7C615307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A3C1-86C4-4CBE-AC20-4550E54C4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43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84C4-946A-42D6-B6A9-F35A7C615307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A3C1-86C4-4CBE-AC20-4550E54C4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63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84C4-946A-42D6-B6A9-F35A7C615307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A3C1-86C4-4CBE-AC20-4550E54C4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70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184C4-946A-42D6-B6A9-F35A7C615307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A3C1-86C4-4CBE-AC20-4550E54C4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70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https://www.strelka-st.ru/userfiles/livezon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9" t="1964" r="50138" b="65769"/>
          <a:stretch/>
        </p:blipFill>
        <p:spPr bwMode="auto">
          <a:xfrm>
            <a:off x="527964" y="193010"/>
            <a:ext cx="2640169" cy="2266683"/>
          </a:xfrm>
          <a:custGeom>
            <a:avLst/>
            <a:gdLst>
              <a:gd name="connsiteX0" fmla="*/ 0 w 2640169"/>
              <a:gd name="connsiteY0" fmla="*/ 0 h 2266683"/>
              <a:gd name="connsiteX1" fmla="*/ 2640169 w 2640169"/>
              <a:gd name="connsiteY1" fmla="*/ 0 h 2266683"/>
              <a:gd name="connsiteX2" fmla="*/ 2640169 w 2640169"/>
              <a:gd name="connsiteY2" fmla="*/ 2266683 h 2266683"/>
              <a:gd name="connsiteX3" fmla="*/ 0 w 2640169"/>
              <a:gd name="connsiteY3" fmla="*/ 2266683 h 226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0169" h="2266683">
                <a:moveTo>
                  <a:pt x="0" y="0"/>
                </a:moveTo>
                <a:lnTo>
                  <a:pt x="2640169" y="0"/>
                </a:lnTo>
                <a:lnTo>
                  <a:pt x="2640169" y="2266683"/>
                </a:lnTo>
                <a:lnTo>
                  <a:pt x="0" y="226668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Рисунок 28" descr="https://www.strelka-st.ru/userfiles/livezon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2" t="1964" r="2585" b="65769"/>
          <a:stretch/>
        </p:blipFill>
        <p:spPr bwMode="auto">
          <a:xfrm>
            <a:off x="8529742" y="347555"/>
            <a:ext cx="2640169" cy="2266683"/>
          </a:xfrm>
          <a:custGeom>
            <a:avLst/>
            <a:gdLst>
              <a:gd name="connsiteX0" fmla="*/ 0 w 2640169"/>
              <a:gd name="connsiteY0" fmla="*/ 0 h 2266683"/>
              <a:gd name="connsiteX1" fmla="*/ 2640169 w 2640169"/>
              <a:gd name="connsiteY1" fmla="*/ 0 h 2266683"/>
              <a:gd name="connsiteX2" fmla="*/ 2640169 w 2640169"/>
              <a:gd name="connsiteY2" fmla="*/ 2266683 h 2266683"/>
              <a:gd name="connsiteX3" fmla="*/ 0 w 2640169"/>
              <a:gd name="connsiteY3" fmla="*/ 2266683 h 226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0169" h="2266683">
                <a:moveTo>
                  <a:pt x="0" y="0"/>
                </a:moveTo>
                <a:lnTo>
                  <a:pt x="2640169" y="0"/>
                </a:lnTo>
                <a:lnTo>
                  <a:pt x="2640169" y="2266683"/>
                </a:lnTo>
                <a:lnTo>
                  <a:pt x="0" y="226668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Рисунок 32" descr="https://www.strelka-st.ru/userfiles/livezon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9" t="34368" r="50138" b="33365"/>
          <a:stretch/>
        </p:blipFill>
        <p:spPr bwMode="auto">
          <a:xfrm>
            <a:off x="2631241" y="1699927"/>
            <a:ext cx="2640169" cy="2266683"/>
          </a:xfrm>
          <a:custGeom>
            <a:avLst/>
            <a:gdLst>
              <a:gd name="connsiteX0" fmla="*/ 0 w 2640169"/>
              <a:gd name="connsiteY0" fmla="*/ 0 h 2266683"/>
              <a:gd name="connsiteX1" fmla="*/ 2640169 w 2640169"/>
              <a:gd name="connsiteY1" fmla="*/ 0 h 2266683"/>
              <a:gd name="connsiteX2" fmla="*/ 2640169 w 2640169"/>
              <a:gd name="connsiteY2" fmla="*/ 2266683 h 2266683"/>
              <a:gd name="connsiteX3" fmla="*/ 0 w 2640169"/>
              <a:gd name="connsiteY3" fmla="*/ 2266683 h 226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0169" h="2266683">
                <a:moveTo>
                  <a:pt x="0" y="0"/>
                </a:moveTo>
                <a:lnTo>
                  <a:pt x="2640169" y="0"/>
                </a:lnTo>
                <a:lnTo>
                  <a:pt x="2640169" y="2266683"/>
                </a:lnTo>
                <a:lnTo>
                  <a:pt x="0" y="226668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Рисунок 35" descr="https://www.strelka-st.ru/userfiles/livezon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2" t="34446" r="2585" b="33287"/>
          <a:stretch/>
        </p:blipFill>
        <p:spPr bwMode="auto">
          <a:xfrm>
            <a:off x="9312935" y="2614239"/>
            <a:ext cx="2640169" cy="2266683"/>
          </a:xfrm>
          <a:custGeom>
            <a:avLst/>
            <a:gdLst>
              <a:gd name="connsiteX0" fmla="*/ 0 w 2640169"/>
              <a:gd name="connsiteY0" fmla="*/ 0 h 2266683"/>
              <a:gd name="connsiteX1" fmla="*/ 2640169 w 2640169"/>
              <a:gd name="connsiteY1" fmla="*/ 0 h 2266683"/>
              <a:gd name="connsiteX2" fmla="*/ 2640169 w 2640169"/>
              <a:gd name="connsiteY2" fmla="*/ 2266683 h 2266683"/>
              <a:gd name="connsiteX3" fmla="*/ 0 w 2640169"/>
              <a:gd name="connsiteY3" fmla="*/ 2266683 h 226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0169" h="2266683">
                <a:moveTo>
                  <a:pt x="0" y="0"/>
                </a:moveTo>
                <a:lnTo>
                  <a:pt x="2640169" y="0"/>
                </a:lnTo>
                <a:lnTo>
                  <a:pt x="2640169" y="2266683"/>
                </a:lnTo>
                <a:lnTo>
                  <a:pt x="0" y="226668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Рисунок 38" descr="https://www.strelka-st.ru/userfiles/livezon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0" t="66635" r="50138" b="1648"/>
          <a:stretch/>
        </p:blipFill>
        <p:spPr bwMode="auto">
          <a:xfrm>
            <a:off x="350157" y="4206244"/>
            <a:ext cx="2640143" cy="2228011"/>
          </a:xfrm>
          <a:custGeom>
            <a:avLst/>
            <a:gdLst>
              <a:gd name="connsiteX0" fmla="*/ 0 w 2640143"/>
              <a:gd name="connsiteY0" fmla="*/ 0 h 2228011"/>
              <a:gd name="connsiteX1" fmla="*/ 2640143 w 2640143"/>
              <a:gd name="connsiteY1" fmla="*/ 2228011 h 2228011"/>
              <a:gd name="connsiteX2" fmla="*/ 0 w 2640143"/>
              <a:gd name="connsiteY2" fmla="*/ 2228011 h 2228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0143" h="2228011">
                <a:moveTo>
                  <a:pt x="0" y="0"/>
                </a:moveTo>
                <a:lnTo>
                  <a:pt x="2640143" y="2228011"/>
                </a:lnTo>
                <a:lnTo>
                  <a:pt x="0" y="222801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Рисунок 43" descr="https://www.strelka-st.ru/userfiles/livezon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9" t="66851" r="50138" b="1648"/>
          <a:stretch/>
        </p:blipFill>
        <p:spPr bwMode="auto">
          <a:xfrm>
            <a:off x="3208787" y="3245392"/>
            <a:ext cx="2640144" cy="2212861"/>
          </a:xfrm>
          <a:custGeom>
            <a:avLst/>
            <a:gdLst>
              <a:gd name="connsiteX0" fmla="*/ 0 w 2640144"/>
              <a:gd name="connsiteY0" fmla="*/ 0 h 2212861"/>
              <a:gd name="connsiteX1" fmla="*/ 2640144 w 2640144"/>
              <a:gd name="connsiteY1" fmla="*/ 0 h 2212861"/>
              <a:gd name="connsiteX2" fmla="*/ 2640144 w 2640144"/>
              <a:gd name="connsiteY2" fmla="*/ 2212861 h 2212861"/>
              <a:gd name="connsiteX3" fmla="*/ 2622191 w 2640144"/>
              <a:gd name="connsiteY3" fmla="*/ 2212861 h 221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0144" h="2212861">
                <a:moveTo>
                  <a:pt x="0" y="0"/>
                </a:moveTo>
                <a:lnTo>
                  <a:pt x="2640144" y="0"/>
                </a:lnTo>
                <a:lnTo>
                  <a:pt x="2640144" y="2212861"/>
                </a:lnTo>
                <a:lnTo>
                  <a:pt x="2622191" y="221286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Рисунок 46" descr="https://www.strelka-st.ru/userfiles/livezon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2" t="66713" r="2702" b="1648"/>
          <a:stretch/>
        </p:blipFill>
        <p:spPr bwMode="auto">
          <a:xfrm>
            <a:off x="8165526" y="4529990"/>
            <a:ext cx="2633654" cy="2222535"/>
          </a:xfrm>
          <a:custGeom>
            <a:avLst/>
            <a:gdLst>
              <a:gd name="connsiteX0" fmla="*/ 0 w 2633654"/>
              <a:gd name="connsiteY0" fmla="*/ 0 h 2222535"/>
              <a:gd name="connsiteX1" fmla="*/ 2633654 w 2633654"/>
              <a:gd name="connsiteY1" fmla="*/ 2222535 h 2222535"/>
              <a:gd name="connsiteX2" fmla="*/ 0 w 2633654"/>
              <a:gd name="connsiteY2" fmla="*/ 2222535 h 222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3654" h="2222535">
                <a:moveTo>
                  <a:pt x="0" y="0"/>
                </a:moveTo>
                <a:lnTo>
                  <a:pt x="2633654" y="2222535"/>
                </a:lnTo>
                <a:lnTo>
                  <a:pt x="0" y="222253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Рисунок 49" descr="https://www.strelka-st.ru/userfiles/livezon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1" t="66929" r="2586" b="1648"/>
          <a:stretch/>
        </p:blipFill>
        <p:spPr bwMode="auto">
          <a:xfrm>
            <a:off x="8878015" y="4545140"/>
            <a:ext cx="2640144" cy="2207385"/>
          </a:xfrm>
          <a:custGeom>
            <a:avLst/>
            <a:gdLst>
              <a:gd name="connsiteX0" fmla="*/ 0 w 2640144"/>
              <a:gd name="connsiteY0" fmla="*/ 0 h 2207385"/>
              <a:gd name="connsiteX1" fmla="*/ 2640144 w 2640144"/>
              <a:gd name="connsiteY1" fmla="*/ 0 h 2207385"/>
              <a:gd name="connsiteX2" fmla="*/ 2640144 w 2640144"/>
              <a:gd name="connsiteY2" fmla="*/ 2207385 h 2207385"/>
              <a:gd name="connsiteX3" fmla="*/ 2615702 w 2640144"/>
              <a:gd name="connsiteY3" fmla="*/ 2207385 h 220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0144" h="2207385">
                <a:moveTo>
                  <a:pt x="0" y="0"/>
                </a:moveTo>
                <a:lnTo>
                  <a:pt x="2640144" y="0"/>
                </a:lnTo>
                <a:lnTo>
                  <a:pt x="2640144" y="2207385"/>
                </a:lnTo>
                <a:lnTo>
                  <a:pt x="2615702" y="220738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9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8</cp:revision>
  <dcterms:created xsi:type="dcterms:W3CDTF">2020-02-04T11:57:38Z</dcterms:created>
  <dcterms:modified xsi:type="dcterms:W3CDTF">2020-02-04T14:04:30Z</dcterms:modified>
</cp:coreProperties>
</file>