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27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84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1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7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7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4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3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8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50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8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0913-953C-4037-AE05-4AC0F85079CC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46443-C414-4033-BD21-FADFB5C43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1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122"/>
          <a:stretch>
            <a:fillRect/>
          </a:stretch>
        </p:blipFill>
        <p:spPr>
          <a:xfrm>
            <a:off x="3260527" y="731569"/>
            <a:ext cx="2651975" cy="2627290"/>
          </a:xfrm>
          <a:custGeom>
            <a:avLst/>
            <a:gdLst>
              <a:gd name="connsiteX0" fmla="*/ 0 w 2651975"/>
              <a:gd name="connsiteY0" fmla="*/ 0 h 2627290"/>
              <a:gd name="connsiteX1" fmla="*/ 2651975 w 2651975"/>
              <a:gd name="connsiteY1" fmla="*/ 0 h 2627290"/>
              <a:gd name="connsiteX2" fmla="*/ 2651975 w 2651975"/>
              <a:gd name="connsiteY2" fmla="*/ 2627290 h 2627290"/>
              <a:gd name="connsiteX3" fmla="*/ 0 w 2651975"/>
              <a:gd name="connsiteY3" fmla="*/ 2627290 h 262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1975" h="2627290">
                <a:moveTo>
                  <a:pt x="0" y="0"/>
                </a:moveTo>
                <a:lnTo>
                  <a:pt x="2651975" y="0"/>
                </a:lnTo>
                <a:lnTo>
                  <a:pt x="2651975" y="2627290"/>
                </a:lnTo>
                <a:lnTo>
                  <a:pt x="0" y="2627290"/>
                </a:lnTo>
                <a:close/>
              </a:path>
            </a:pathLst>
          </a:cu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122"/>
          <a:stretch>
            <a:fillRect/>
          </a:stretch>
        </p:blipFill>
        <p:spPr>
          <a:xfrm>
            <a:off x="8650595" y="243561"/>
            <a:ext cx="2651975" cy="2627290"/>
          </a:xfrm>
          <a:custGeom>
            <a:avLst/>
            <a:gdLst>
              <a:gd name="connsiteX0" fmla="*/ 0 w 2651975"/>
              <a:gd name="connsiteY0" fmla="*/ 0 h 2627290"/>
              <a:gd name="connsiteX1" fmla="*/ 2651975 w 2651975"/>
              <a:gd name="connsiteY1" fmla="*/ 0 h 2627290"/>
              <a:gd name="connsiteX2" fmla="*/ 2651975 w 2651975"/>
              <a:gd name="connsiteY2" fmla="*/ 2627290 h 2627290"/>
              <a:gd name="connsiteX3" fmla="*/ 0 w 2651975"/>
              <a:gd name="connsiteY3" fmla="*/ 2627290 h 2627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1975" h="2627290">
                <a:moveTo>
                  <a:pt x="0" y="0"/>
                </a:moveTo>
                <a:lnTo>
                  <a:pt x="2651975" y="0"/>
                </a:lnTo>
                <a:lnTo>
                  <a:pt x="2651975" y="2627290"/>
                </a:lnTo>
                <a:lnTo>
                  <a:pt x="0" y="2627290"/>
                </a:lnTo>
                <a:close/>
              </a:path>
            </a:pathLst>
          </a:cu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22" r="50000"/>
          <a:stretch>
            <a:fillRect/>
          </a:stretch>
        </p:blipFill>
        <p:spPr>
          <a:xfrm>
            <a:off x="899157" y="3560567"/>
            <a:ext cx="2651975" cy="2627289"/>
          </a:xfrm>
          <a:custGeom>
            <a:avLst/>
            <a:gdLst>
              <a:gd name="connsiteX0" fmla="*/ 0 w 2651975"/>
              <a:gd name="connsiteY0" fmla="*/ 0 h 2627289"/>
              <a:gd name="connsiteX1" fmla="*/ 2651975 w 2651975"/>
              <a:gd name="connsiteY1" fmla="*/ 0 h 2627289"/>
              <a:gd name="connsiteX2" fmla="*/ 2651975 w 2651975"/>
              <a:gd name="connsiteY2" fmla="*/ 2627289 h 2627289"/>
              <a:gd name="connsiteX3" fmla="*/ 0 w 2651975"/>
              <a:gd name="connsiteY3" fmla="*/ 2627289 h 262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1975" h="2627289">
                <a:moveTo>
                  <a:pt x="0" y="0"/>
                </a:moveTo>
                <a:lnTo>
                  <a:pt x="2651975" y="0"/>
                </a:lnTo>
                <a:lnTo>
                  <a:pt x="2651975" y="2627289"/>
                </a:lnTo>
                <a:lnTo>
                  <a:pt x="0" y="2627289"/>
                </a:lnTo>
                <a:close/>
              </a:path>
            </a:pathLst>
          </a:cu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878" b="245"/>
          <a:stretch>
            <a:fillRect/>
          </a:stretch>
        </p:blipFill>
        <p:spPr>
          <a:xfrm>
            <a:off x="6880856" y="3869848"/>
            <a:ext cx="2651974" cy="2627289"/>
          </a:xfrm>
          <a:custGeom>
            <a:avLst/>
            <a:gdLst>
              <a:gd name="connsiteX0" fmla="*/ 0 w 2651974"/>
              <a:gd name="connsiteY0" fmla="*/ 0 h 2627289"/>
              <a:gd name="connsiteX1" fmla="*/ 2651974 w 2651974"/>
              <a:gd name="connsiteY1" fmla="*/ 2627289 h 2627289"/>
              <a:gd name="connsiteX2" fmla="*/ 0 w 2651974"/>
              <a:gd name="connsiteY2" fmla="*/ 2627289 h 262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1974" h="2627289">
                <a:moveTo>
                  <a:pt x="0" y="0"/>
                </a:moveTo>
                <a:lnTo>
                  <a:pt x="2651974" y="2627289"/>
                </a:lnTo>
                <a:lnTo>
                  <a:pt x="0" y="2627289"/>
                </a:lnTo>
                <a:close/>
              </a:path>
            </a:pathLst>
          </a:cu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878" b="245"/>
          <a:stretch>
            <a:fillRect/>
          </a:stretch>
        </p:blipFill>
        <p:spPr>
          <a:xfrm>
            <a:off x="8359992" y="3184048"/>
            <a:ext cx="2651974" cy="2627289"/>
          </a:xfrm>
          <a:custGeom>
            <a:avLst/>
            <a:gdLst>
              <a:gd name="connsiteX0" fmla="*/ 0 w 2651974"/>
              <a:gd name="connsiteY0" fmla="*/ 0 h 2627289"/>
              <a:gd name="connsiteX1" fmla="*/ 2651974 w 2651974"/>
              <a:gd name="connsiteY1" fmla="*/ 0 h 2627289"/>
              <a:gd name="connsiteX2" fmla="*/ 2651974 w 2651974"/>
              <a:gd name="connsiteY2" fmla="*/ 2627289 h 262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1974" h="2627289">
                <a:moveTo>
                  <a:pt x="0" y="0"/>
                </a:moveTo>
                <a:lnTo>
                  <a:pt x="2651974" y="0"/>
                </a:lnTo>
                <a:lnTo>
                  <a:pt x="2651974" y="262728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68797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2020-02-04T15:04:50Z</dcterms:created>
  <dcterms:modified xsi:type="dcterms:W3CDTF">2020-02-04T15:10:41Z</dcterms:modified>
</cp:coreProperties>
</file>