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7" r:id="rId7"/>
    <p:sldId id="261" r:id="rId8"/>
    <p:sldId id="263" r:id="rId9"/>
    <p:sldId id="269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3D0"/>
    <a:srgbClr val="14BE14"/>
    <a:srgbClr val="EA4C9B"/>
    <a:srgbClr val="F9A5E3"/>
    <a:srgbClr val="EA649D"/>
    <a:srgbClr val="D4EC44"/>
    <a:srgbClr val="9A588C"/>
    <a:srgbClr val="84C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1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0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3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3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7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1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1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8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7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F03F2-CC14-4708-9C58-931FF3615C5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66A6-EB92-4884-A7F8-F6CB8340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982" y="708337"/>
            <a:ext cx="9839460" cy="1498157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92591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электронный журнал </a:t>
            </a:r>
          </a:p>
          <a:p>
            <a:pPr algn="ctr"/>
            <a:r>
              <a:rPr lang="ru-RU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«БУДУЩИЙ ПЕРВОКЛАССНИК»</a:t>
            </a:r>
            <a:endParaRPr lang="ru-RU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9659153" y="4522691"/>
            <a:ext cx="2099258" cy="2086379"/>
          </a:xfrm>
          <a:prstGeom prst="irregularSeal1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+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54547" y="0"/>
            <a:ext cx="1579486" cy="1674254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522" y="2117298"/>
            <a:ext cx="6371902" cy="48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0908405" y="6168980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665" y="206062"/>
            <a:ext cx="4267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EA4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7 ОТЛИЧИЙ</a:t>
            </a:r>
            <a:endParaRPr lang="ru-RU" sz="3200" b="1" dirty="0">
              <a:solidFill>
                <a:srgbClr val="EA4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92871" y="911632"/>
            <a:ext cx="9951140" cy="5409126"/>
            <a:chOff x="686809" y="950268"/>
            <a:chExt cx="9951140" cy="540912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" t="13896" r="1888" b="12300"/>
            <a:stretch/>
          </p:blipFill>
          <p:spPr>
            <a:xfrm>
              <a:off x="686809" y="950268"/>
              <a:ext cx="9951140" cy="540912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86809" y="950268"/>
              <a:ext cx="9951140" cy="540912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2604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0766739" y="6130343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2902" y="0"/>
            <a:ext cx="5565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3380" r="78276" b="79906"/>
          <a:stretch/>
        </p:blipFill>
        <p:spPr>
          <a:xfrm>
            <a:off x="8912181" y="2438278"/>
            <a:ext cx="850005" cy="1065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1" t="2441" r="49025" b="79719"/>
          <a:stretch/>
        </p:blipFill>
        <p:spPr>
          <a:xfrm>
            <a:off x="5795493" y="865271"/>
            <a:ext cx="1403797" cy="1374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5" t="1691" r="27752" b="80281"/>
          <a:stretch/>
        </p:blipFill>
        <p:spPr>
          <a:xfrm>
            <a:off x="8628846" y="734096"/>
            <a:ext cx="1249250" cy="1499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6" t="3568" r="3287" b="80282"/>
          <a:stretch/>
        </p:blipFill>
        <p:spPr>
          <a:xfrm>
            <a:off x="914398" y="2481567"/>
            <a:ext cx="1184858" cy="1213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26479" r="74287" b="54929"/>
          <a:stretch/>
        </p:blipFill>
        <p:spPr>
          <a:xfrm>
            <a:off x="978793" y="3953814"/>
            <a:ext cx="1043189" cy="1275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5" t="26667" r="46631" b="54554"/>
          <a:stretch/>
        </p:blipFill>
        <p:spPr>
          <a:xfrm>
            <a:off x="3322748" y="2472747"/>
            <a:ext cx="1275010" cy="1250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6" t="27418" r="29879" b="54554"/>
          <a:stretch/>
        </p:blipFill>
        <p:spPr>
          <a:xfrm rot="854256">
            <a:off x="3347379" y="786134"/>
            <a:ext cx="919721" cy="14715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8" t="29483" r="1958" b="55305"/>
          <a:stretch/>
        </p:blipFill>
        <p:spPr>
          <a:xfrm>
            <a:off x="779174" y="1043185"/>
            <a:ext cx="1680692" cy="12723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52582" r="76415" b="29766"/>
          <a:stretch/>
        </p:blipFill>
        <p:spPr>
          <a:xfrm>
            <a:off x="8809148" y="3837904"/>
            <a:ext cx="1159099" cy="12106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3" t="52582" r="49290" b="29578"/>
          <a:stretch/>
        </p:blipFill>
        <p:spPr>
          <a:xfrm>
            <a:off x="3412901" y="5383368"/>
            <a:ext cx="1493950" cy="1509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1" t="52770" r="26954" b="30328"/>
          <a:stretch/>
        </p:blipFill>
        <p:spPr>
          <a:xfrm>
            <a:off x="3438659" y="3876541"/>
            <a:ext cx="1056068" cy="1159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6" t="53333" r="3287" b="30141"/>
          <a:stretch/>
        </p:blipFill>
        <p:spPr>
          <a:xfrm>
            <a:off x="734095" y="5292910"/>
            <a:ext cx="1493950" cy="15650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78310" r="78276" b="2535"/>
          <a:stretch/>
        </p:blipFill>
        <p:spPr>
          <a:xfrm>
            <a:off x="8809148" y="5338294"/>
            <a:ext cx="1068947" cy="13587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t="78310" r="53014" b="2723"/>
          <a:stretch/>
        </p:blipFill>
        <p:spPr>
          <a:xfrm>
            <a:off x="5821251" y="3799267"/>
            <a:ext cx="1210614" cy="13290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0" t="78498" r="28284" b="2723"/>
          <a:stretch/>
        </p:blipFill>
        <p:spPr>
          <a:xfrm>
            <a:off x="6130344" y="5409126"/>
            <a:ext cx="1184856" cy="133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1" t="80563" r="2223" b="2911"/>
          <a:stretch/>
        </p:blipFill>
        <p:spPr>
          <a:xfrm>
            <a:off x="6007994" y="2395470"/>
            <a:ext cx="1410237" cy="12535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09117" y="502276"/>
            <a:ext cx="5078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лишний предмет и объясни почему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69701" y="2279561"/>
            <a:ext cx="9569003" cy="643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04" y="3660513"/>
            <a:ext cx="9595936" cy="1036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5" y="5064311"/>
            <a:ext cx="9595936" cy="10364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5909" y="1506827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910" y="2768958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546" y="417275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667" y="5602309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четверенная стрелка 20"/>
          <p:cNvSpPr/>
          <p:nvPr/>
        </p:nvSpPr>
        <p:spPr>
          <a:xfrm rot="2740694">
            <a:off x="8711158" y="937546"/>
            <a:ext cx="1216152" cy="1216152"/>
          </a:xfrm>
          <a:prstGeom prst="quad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972" y="2480183"/>
            <a:ext cx="883997" cy="8900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87" y="4118413"/>
            <a:ext cx="883997" cy="8900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333" y="5610496"/>
            <a:ext cx="88399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706054" y="542728"/>
            <a:ext cx="2587732" cy="1354424"/>
            <a:chOff x="709260" y="1082121"/>
            <a:chExt cx="10004403" cy="546248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260" y="1082121"/>
              <a:ext cx="10004403" cy="546248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4" name="Овал 3"/>
            <p:cNvSpPr/>
            <p:nvPr/>
          </p:nvSpPr>
          <p:spPr>
            <a:xfrm>
              <a:off x="7802450" y="1355798"/>
              <a:ext cx="348635" cy="36290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1160" y="5175622"/>
              <a:ext cx="408467" cy="4145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51" y="3416754"/>
              <a:ext cx="408467" cy="4145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95394" y="3757264"/>
              <a:ext cx="408467" cy="4145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4741" y="6060583"/>
              <a:ext cx="408467" cy="4145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6184" y="5853301"/>
              <a:ext cx="408467" cy="4145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9833" y="4968340"/>
              <a:ext cx="408467" cy="4145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197" name="Группа 196"/>
          <p:cNvGrpSpPr/>
          <p:nvPr/>
        </p:nvGrpSpPr>
        <p:grpSpPr>
          <a:xfrm>
            <a:off x="2771212" y="2475370"/>
            <a:ext cx="2464526" cy="1696312"/>
            <a:chOff x="2326415" y="135507"/>
            <a:chExt cx="7504826" cy="659644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6415" y="135507"/>
              <a:ext cx="7504826" cy="6596444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5164428" y="6078828"/>
              <a:ext cx="2446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5409128" y="5151549"/>
              <a:ext cx="25757" cy="9272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5434885" y="5151548"/>
              <a:ext cx="29621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5731099" y="5151548"/>
              <a:ext cx="12878" cy="5924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5756856" y="5743977"/>
              <a:ext cx="283335" cy="257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6027313" y="4906851"/>
              <a:ext cx="12878" cy="8500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6040191" y="4906851"/>
              <a:ext cx="4765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6516710" y="4687910"/>
              <a:ext cx="25758" cy="2189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6027313" y="4675031"/>
              <a:ext cx="48939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6001555" y="4449652"/>
              <a:ext cx="12878" cy="2253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5164428" y="4443212"/>
              <a:ext cx="862885" cy="6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5164428" y="4449652"/>
              <a:ext cx="0" cy="2446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4855335" y="4675031"/>
              <a:ext cx="257578" cy="96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4797380" y="4449652"/>
              <a:ext cx="70835" cy="1899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533363" y="4449652"/>
              <a:ext cx="264017" cy="515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4507605" y="4449652"/>
              <a:ext cx="25757" cy="1899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 flipV="1">
              <a:off x="4275788" y="4675031"/>
              <a:ext cx="231816" cy="96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4286336" y="4675031"/>
              <a:ext cx="2328" cy="231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314423" y="4906851"/>
              <a:ext cx="193181" cy="225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4499554" y="4906851"/>
              <a:ext cx="4829" cy="2446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4260577" y="5127403"/>
              <a:ext cx="238977" cy="241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H="1">
              <a:off x="4255748" y="5127403"/>
              <a:ext cx="10062" cy="2044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>
              <a:off x="4021514" y="5331853"/>
              <a:ext cx="23423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3862943" y="5151548"/>
              <a:ext cx="181023" cy="1803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891621" y="5127403"/>
              <a:ext cx="971322" cy="241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>
              <a:off x="2887968" y="4449652"/>
              <a:ext cx="3653" cy="6536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2887968" y="4456092"/>
              <a:ext cx="19303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080998" y="4237149"/>
              <a:ext cx="6710" cy="2060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2887968" y="4153439"/>
              <a:ext cx="199740" cy="981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flipV="1">
              <a:off x="2887968" y="3986820"/>
              <a:ext cx="26034" cy="1633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V="1">
              <a:off x="2887968" y="3992251"/>
              <a:ext cx="270217" cy="336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H="1">
              <a:off x="3138319" y="3575297"/>
              <a:ext cx="25758" cy="3968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3158185" y="3582138"/>
              <a:ext cx="795269" cy="24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 flipH="1">
              <a:off x="3934496" y="3589989"/>
              <a:ext cx="18958" cy="140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flipH="1">
              <a:off x="3733271" y="3773713"/>
              <a:ext cx="208922" cy="167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3709683" y="3752379"/>
              <a:ext cx="23588" cy="2566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3699456" y="3983701"/>
              <a:ext cx="251136" cy="5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flipH="1">
              <a:off x="3950592" y="4025858"/>
              <a:ext cx="2862" cy="3625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>
              <a:off x="3950592" y="4388377"/>
              <a:ext cx="247920" cy="241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flipV="1">
              <a:off x="4255748" y="4250028"/>
              <a:ext cx="7159" cy="1624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>
              <a:off x="4286336" y="4237149"/>
              <a:ext cx="195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 flipH="1" flipV="1">
              <a:off x="4494725" y="4025858"/>
              <a:ext cx="4829" cy="1766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 flipH="1" flipV="1">
              <a:off x="4275788" y="4009054"/>
              <a:ext cx="206061" cy="168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flipV="1">
              <a:off x="4255748" y="2875208"/>
              <a:ext cx="30588" cy="11170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/>
            <p:nvPr/>
          </p:nvCxnSpPr>
          <p:spPr>
            <a:xfrm flipV="1">
              <a:off x="4286336" y="2875208"/>
              <a:ext cx="208389" cy="24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/>
            <p:nvPr/>
          </p:nvCxnSpPr>
          <p:spPr>
            <a:xfrm>
              <a:off x="4501968" y="2875208"/>
              <a:ext cx="31394" cy="231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/>
            <p:nvPr/>
          </p:nvCxnSpPr>
          <p:spPr>
            <a:xfrm flipV="1">
              <a:off x="4533362" y="3065172"/>
              <a:ext cx="576871" cy="418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193"/>
            <p:cNvCxnSpPr/>
            <p:nvPr/>
          </p:nvCxnSpPr>
          <p:spPr>
            <a:xfrm flipV="1">
              <a:off x="5103660" y="2887484"/>
              <a:ext cx="6573" cy="1776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Группа 231"/>
          <p:cNvGrpSpPr/>
          <p:nvPr/>
        </p:nvGrpSpPr>
        <p:grpSpPr>
          <a:xfrm>
            <a:off x="305870" y="568075"/>
            <a:ext cx="1668801" cy="2332982"/>
            <a:chOff x="700912" y="242793"/>
            <a:chExt cx="3387144" cy="6078829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 rotWithShape="1">
            <a:blip r:embed="rId5"/>
            <a:srcRect l="19197" t="5948" r="20933" b="5422"/>
            <a:stretch/>
          </p:blipFill>
          <p:spPr>
            <a:xfrm>
              <a:off x="700912" y="242793"/>
              <a:ext cx="3387144" cy="6078829"/>
            </a:xfrm>
            <a:prstGeom prst="rect">
              <a:avLst/>
            </a:prstGeom>
          </p:spPr>
        </p:pic>
        <p:cxnSp>
          <p:nvCxnSpPr>
            <p:cNvPr id="202" name="Прямая со стрелкой 201"/>
            <p:cNvCxnSpPr/>
            <p:nvPr/>
          </p:nvCxnSpPr>
          <p:spPr>
            <a:xfrm>
              <a:off x="3219718" y="1434520"/>
              <a:ext cx="437882" cy="90501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 стрелкой 203"/>
            <p:cNvCxnSpPr/>
            <p:nvPr/>
          </p:nvCxnSpPr>
          <p:spPr>
            <a:xfrm flipH="1">
              <a:off x="3219718" y="2339538"/>
              <a:ext cx="441987" cy="53245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я со стрелкой 207"/>
            <p:cNvCxnSpPr/>
            <p:nvPr/>
          </p:nvCxnSpPr>
          <p:spPr>
            <a:xfrm flipH="1" flipV="1">
              <a:off x="2665927" y="2343955"/>
              <a:ext cx="553791" cy="51865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 стрелкой 211"/>
            <p:cNvCxnSpPr/>
            <p:nvPr/>
          </p:nvCxnSpPr>
          <p:spPr>
            <a:xfrm flipH="1">
              <a:off x="2073499" y="2346437"/>
              <a:ext cx="579549" cy="66721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 стрелкой 214"/>
            <p:cNvCxnSpPr/>
            <p:nvPr/>
          </p:nvCxnSpPr>
          <p:spPr>
            <a:xfrm flipH="1" flipV="1">
              <a:off x="1566185" y="2343955"/>
              <a:ext cx="533072" cy="66970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 стрелкой 217"/>
            <p:cNvCxnSpPr/>
            <p:nvPr/>
          </p:nvCxnSpPr>
          <p:spPr>
            <a:xfrm flipH="1">
              <a:off x="1070147" y="2346437"/>
              <a:ext cx="496038" cy="25684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 стрелкой 220"/>
            <p:cNvCxnSpPr/>
            <p:nvPr/>
          </p:nvCxnSpPr>
          <p:spPr>
            <a:xfrm flipH="1">
              <a:off x="999515" y="2603281"/>
              <a:ext cx="70048" cy="294049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Прямая со стрелкой 226"/>
            <p:cNvCxnSpPr/>
            <p:nvPr/>
          </p:nvCxnSpPr>
          <p:spPr>
            <a:xfrm>
              <a:off x="1028684" y="5563673"/>
              <a:ext cx="1334589" cy="5280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Прямая со стрелкой 229"/>
            <p:cNvCxnSpPr/>
            <p:nvPr/>
          </p:nvCxnSpPr>
          <p:spPr>
            <a:xfrm flipV="1">
              <a:off x="2363273" y="5718220"/>
              <a:ext cx="1294327" cy="36060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Лента лицом вниз 233"/>
          <p:cNvSpPr/>
          <p:nvPr/>
        </p:nvSpPr>
        <p:spPr>
          <a:xfrm>
            <a:off x="10813367" y="6143223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66611" y="190636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7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507901" y="134759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585060" y="2070390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3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8642" y="3103808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57577" y="3515931"/>
            <a:ext cx="2266682" cy="1661375"/>
            <a:chOff x="1004552" y="4662151"/>
            <a:chExt cx="2266682" cy="166137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094705" y="4752303"/>
              <a:ext cx="2163650" cy="1506829"/>
              <a:chOff x="6735651" y="605306"/>
              <a:chExt cx="3083127" cy="1938271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6"/>
              <a:srcRect t="5789"/>
              <a:stretch/>
            </p:blipFill>
            <p:spPr>
              <a:xfrm>
                <a:off x="6735651" y="605306"/>
                <a:ext cx="3083127" cy="1938271"/>
              </a:xfrm>
              <a:prstGeom prst="rect">
                <a:avLst/>
              </a:prstGeom>
            </p:spPr>
          </p:pic>
          <p:sp>
            <p:nvSpPr>
              <p:cNvPr id="15" name="Счетверенная стрелка 14"/>
              <p:cNvSpPr/>
              <p:nvPr/>
            </p:nvSpPr>
            <p:spPr>
              <a:xfrm rot="2160643">
                <a:off x="9283162" y="658777"/>
                <a:ext cx="427206" cy="385845"/>
              </a:xfrm>
              <a:prstGeom prst="quad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5994" y="2140883"/>
                <a:ext cx="365792" cy="335309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51115" y="1623581"/>
                <a:ext cx="365792" cy="335309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97465" y="1132038"/>
                <a:ext cx="365792" cy="335309"/>
              </a:xfrm>
              <a:prstGeom prst="rect">
                <a:avLst/>
              </a:prstGeom>
            </p:spPr>
          </p:pic>
        </p:grpSp>
        <p:sp>
          <p:nvSpPr>
            <p:cNvPr id="22" name="Прямоугольник 21"/>
            <p:cNvSpPr/>
            <p:nvPr/>
          </p:nvSpPr>
          <p:spPr>
            <a:xfrm>
              <a:off x="1004552" y="4662151"/>
              <a:ext cx="2266682" cy="166137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7328452" y="437321"/>
            <a:ext cx="3922644" cy="2531167"/>
            <a:chOff x="4669255" y="2221177"/>
            <a:chExt cx="7364605" cy="39932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9255" y="2221177"/>
              <a:ext cx="7364605" cy="399322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494759" y="2289827"/>
              <a:ext cx="2671044" cy="376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   Ч    И   Т    Е     Л    Ь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26392" y="2894568"/>
              <a:ext cx="3294545" cy="53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     У   Ч     К    А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38123" y="3564834"/>
              <a:ext cx="1945989" cy="376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    Е    Н    А    Л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49008" y="4240696"/>
              <a:ext cx="2676509" cy="376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    И    Н   Е     Й    К   А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10539" y="4850295"/>
              <a:ext cx="2262974" cy="376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    А    С    Т    И   К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15270" y="5512904"/>
              <a:ext cx="2281191" cy="376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   Ю    К   З     А    К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440214" y="0"/>
            <a:ext cx="78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7149" y="4404574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3351" y="4662152"/>
            <a:ext cx="38186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Пенал, ручка, доска, парта,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форма, рюкзак, книга. 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525814" y="3181081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2473" y="3528811"/>
            <a:ext cx="37022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двенадцать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карандаш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первый и четвертый ряд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два портфеля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одна линейка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четыре карандаша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три учебника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1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875763" y="206061"/>
            <a:ext cx="4237150" cy="2472744"/>
          </a:xfrm>
          <a:prstGeom prst="flowChartPunchedTap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 «САМОДЕЛКИН»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заказу детей группы «РОДНИЧОК»</a:t>
            </a: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6800044" y="1249252"/>
            <a:ext cx="4597758" cy="2781836"/>
          </a:xfrm>
          <a:prstGeom prst="flowChartPunchedTape">
            <a:avLst/>
          </a:prstGeom>
          <a:solidFill>
            <a:srgbClr val="14BE14"/>
          </a:solidFill>
          <a:ln>
            <a:solidFill>
              <a:srgbClr val="14BE1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под руководством  детей подготовительной группы «РОДНИЧОК»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80303" y="2562895"/>
            <a:ext cx="5911404" cy="2910626"/>
          </a:xfrm>
          <a:prstGeom prst="flowChartPunchedTape">
            <a:avLst/>
          </a:prstGeom>
          <a:solidFill>
            <a:srgbClr val="DD23D0"/>
          </a:solidFill>
          <a:ln>
            <a:solidFill>
              <a:srgbClr val="DD23D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– оформитель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Локтева Н.Н.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редактор группа «Родничок»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Ассистенты Бабина И.В.,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Столярова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Е.И.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001555" y="4069723"/>
            <a:ext cx="5997261" cy="2678807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 не ограничен. Особых условий и правил хранения не требуется. Обязательной сертификации не подлежит.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5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81232" y="70537"/>
            <a:ext cx="3029753" cy="1758263"/>
          </a:xfrm>
          <a:prstGeom prst="flowChartPunchedTap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Кроссвордёнок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2600" y="158302"/>
            <a:ext cx="369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145386" y="699060"/>
            <a:ext cx="3181080" cy="1805123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«Разгадай-ка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2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432813" y="312055"/>
            <a:ext cx="3550077" cy="1928262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«Поиграем в слова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4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603647" y="3483675"/>
            <a:ext cx="3052289" cy="1880317"/>
          </a:xfrm>
          <a:prstGeom prst="flowChartPunchedTape">
            <a:avLst/>
          </a:prstGeom>
          <a:solidFill>
            <a:srgbClr val="DD23D0"/>
          </a:solidFill>
          <a:ln>
            <a:solidFill>
              <a:srgbClr val="DD23D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«Лабиринт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3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563028" y="4608554"/>
            <a:ext cx="3596427" cy="1990688"/>
          </a:xfrm>
          <a:prstGeom prst="flowChartPunchedTape">
            <a:avLst/>
          </a:prstGeom>
          <a:solidFill>
            <a:srgbClr val="14BE14"/>
          </a:solidFill>
          <a:ln>
            <a:solidFill>
              <a:srgbClr val="14BE1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поведения в школе»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5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7263219" y="4293168"/>
            <a:ext cx="4508071" cy="1953086"/>
          </a:xfrm>
          <a:prstGeom prst="flowChartPunchedTap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«Внимателен ли ты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6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8107251" y="2311756"/>
            <a:ext cx="3664039" cy="1906073"/>
          </a:xfrm>
          <a:prstGeom prst="flowChartPunchedTap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«Числовой рисунок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7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623050" y="2556159"/>
            <a:ext cx="3325289" cy="2052395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отличия»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8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Лента лицом вниз 11"/>
          <p:cNvSpPr/>
          <p:nvPr/>
        </p:nvSpPr>
        <p:spPr>
          <a:xfrm>
            <a:off x="10766738" y="6180958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173058" y="1588036"/>
            <a:ext cx="3940935" cy="2052395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9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145590" y="5363992"/>
            <a:ext cx="3079548" cy="1429614"/>
          </a:xfrm>
          <a:prstGeom prst="wav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стр. 10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7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0869769" y="6193836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0029" y="0"/>
            <a:ext cx="3533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DD2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Разгадай-ка</a:t>
            </a:r>
            <a:endParaRPr lang="ru-RU" sz="4800" b="1" dirty="0">
              <a:solidFill>
                <a:srgbClr val="DD2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0456" y="1146218"/>
            <a:ext cx="3322751" cy="1262129"/>
          </a:xfrm>
          <a:prstGeom prst="roundRect">
            <a:avLst/>
          </a:prstGeom>
          <a:solidFill>
            <a:srgbClr val="14BE14"/>
          </a:solidFill>
          <a:ln>
            <a:solidFill>
              <a:srgbClr val="14BE1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Нужен для карандашей, ручек, ластика, линейки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092" y="3412900"/>
            <a:ext cx="2640170" cy="124925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ей пишем в тетради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9724" y="1352281"/>
            <a:ext cx="3696236" cy="135228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классе висит на стене и учитель на ней пишет мелом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21239" y="2936384"/>
            <a:ext cx="3142445" cy="1236372"/>
          </a:xfrm>
          <a:prstGeom prst="roundRect">
            <a:avLst/>
          </a:prstGeom>
          <a:solidFill>
            <a:srgbClr val="DD23D0"/>
          </a:solidFill>
          <a:ln>
            <a:solidFill>
              <a:srgbClr val="DD23D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носим на плече, а сам он на замке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85655" y="1068946"/>
            <a:ext cx="3979573" cy="1197736"/>
          </a:xfrm>
          <a:prstGeom prst="roundRect">
            <a:avLst/>
          </a:prstGeom>
          <a:solidFill>
            <a:srgbClr val="EA4C9B"/>
          </a:solidFill>
          <a:ln>
            <a:solidFill>
              <a:srgbClr val="EA4C9B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бело-черная, которую ученик одевает в школу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79561" y="4134118"/>
            <a:ext cx="3837904" cy="14037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резиновая, ей можно стирать карандаш в тетради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0654" y="3361387"/>
            <a:ext cx="4146997" cy="133940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цвета, которыми можно рисовать кисточкой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15984" y="2498500"/>
            <a:ext cx="2434107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Её одевают на физкультуру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6248" y="4997003"/>
            <a:ext cx="4043966" cy="1442433"/>
          </a:xfrm>
          <a:prstGeom prst="roundRect">
            <a:avLst/>
          </a:prstGeom>
          <a:solidFill>
            <a:srgbClr val="84C769"/>
          </a:solidFill>
          <a:ln>
            <a:solidFill>
              <a:srgbClr val="84C76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Туда учитель ставит оценки и ученик записывает домашнее задание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31876" y="2524260"/>
            <a:ext cx="3168203" cy="721217"/>
          </a:xfrm>
          <a:prstGeom prst="roundRect">
            <a:avLst/>
          </a:prstGeom>
          <a:solidFill>
            <a:srgbClr val="9A588C"/>
          </a:solidFill>
          <a:ln>
            <a:solidFill>
              <a:srgbClr val="9A588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ней сидит ученик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3945" y="5666705"/>
            <a:ext cx="2266681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источник знаний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72281" y="4443212"/>
            <a:ext cx="2936384" cy="1120462"/>
          </a:xfrm>
          <a:prstGeom prst="roundRect">
            <a:avLst/>
          </a:prstGeom>
          <a:solidFill>
            <a:srgbClr val="D4EC44"/>
          </a:solidFill>
          <a:ln>
            <a:solidFill>
              <a:srgbClr val="D4EC44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где проходят уроки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4129" r="5653" b="8732"/>
          <a:stretch/>
        </p:blipFill>
        <p:spPr>
          <a:xfrm>
            <a:off x="795380" y="850004"/>
            <a:ext cx="1963810" cy="17257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2" t="79227" r="51368" b="2609"/>
          <a:stretch/>
        </p:blipFill>
        <p:spPr>
          <a:xfrm>
            <a:off x="5173077" y="2758237"/>
            <a:ext cx="1631200" cy="16849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52754" r="77362" b="29899"/>
          <a:stretch/>
        </p:blipFill>
        <p:spPr>
          <a:xfrm>
            <a:off x="858834" y="5047243"/>
            <a:ext cx="1411900" cy="18107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1" t="28406" r="2116" b="55362"/>
          <a:stretch/>
        </p:blipFill>
        <p:spPr>
          <a:xfrm>
            <a:off x="3166771" y="4009596"/>
            <a:ext cx="1967670" cy="16528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2513" r="77911" b="79903"/>
          <a:stretch/>
        </p:blipFill>
        <p:spPr>
          <a:xfrm>
            <a:off x="6711063" y="4910144"/>
            <a:ext cx="1295998" cy="16610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982" y="3346402"/>
            <a:ext cx="1382247" cy="13822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0000" t="1740" r="9892" b="1449"/>
          <a:stretch/>
        </p:blipFill>
        <p:spPr>
          <a:xfrm>
            <a:off x="4726608" y="1071823"/>
            <a:ext cx="2395819" cy="16286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8231" y="3133573"/>
            <a:ext cx="2311489" cy="15795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/>
          <a:srcRect l="11944" t="15214"/>
          <a:stretch/>
        </p:blipFill>
        <p:spPr>
          <a:xfrm>
            <a:off x="9155488" y="4410557"/>
            <a:ext cx="2569969" cy="15063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8539" r="5200"/>
          <a:stretch/>
        </p:blipFill>
        <p:spPr>
          <a:xfrm>
            <a:off x="10192948" y="2113066"/>
            <a:ext cx="1864246" cy="16208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8925" y="551961"/>
            <a:ext cx="1428750" cy="1905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559" r="73029"/>
          <a:stretch/>
        </p:blipFill>
        <p:spPr>
          <a:xfrm>
            <a:off x="3032979" y="2000392"/>
            <a:ext cx="1101238" cy="16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1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0924332" y="6193836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9753" y="-103031"/>
            <a:ext cx="3719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27190" y="163910"/>
            <a:ext cx="7499798" cy="6593983"/>
            <a:chOff x="201768" y="154547"/>
            <a:chExt cx="7499798" cy="65939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68" y="154547"/>
              <a:ext cx="7499798" cy="6593983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635616" y="1506828"/>
              <a:ext cx="1313645" cy="218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65755" y="2383683"/>
            <a:ext cx="3273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ученику дойти до школы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6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0882649" y="6104586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049" y="0"/>
            <a:ext cx="7441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14B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школе</a:t>
            </a:r>
            <a:endParaRPr lang="ru-RU" sz="4400" b="1" dirty="0">
              <a:solidFill>
                <a:srgbClr val="14BE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31818" y="940156"/>
            <a:ext cx="3464417" cy="2369713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на урок-встань и поприветствуй учителя.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108360" y="1416675"/>
            <a:ext cx="3541690" cy="2434107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что-то спросить или ответить, не выкрикивай, подними руку.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954590" y="4031085"/>
            <a:ext cx="3580328" cy="242123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разговаривай во время урока, не отвлекай, не мешай товарищам.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991672" y="4146997"/>
            <a:ext cx="3528812" cy="2382592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урока внимательно слушай учителя.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8358389" y="1004552"/>
            <a:ext cx="3387145" cy="2369713"/>
          </a:xfrm>
          <a:prstGeom prst="verticalScroll">
            <a:avLst/>
          </a:prstGeom>
          <a:solidFill>
            <a:srgbClr val="F9A5E3"/>
          </a:solidFill>
          <a:ln>
            <a:solidFill>
              <a:srgbClr val="DD2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переменах не бегай, не кричи.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88" y="4430088"/>
            <a:ext cx="2135836" cy="18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0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10844012" y="6130344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0930" y="0"/>
            <a:ext cx="642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«Внимателен ли ты?»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3755" r="78419" b="76714"/>
          <a:stretch/>
        </p:blipFill>
        <p:spPr>
          <a:xfrm>
            <a:off x="502278" y="888643"/>
            <a:ext cx="886784" cy="1197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7" t="5258" r="3302" b="80282"/>
          <a:stretch/>
        </p:blipFill>
        <p:spPr>
          <a:xfrm>
            <a:off x="1275010" y="2266682"/>
            <a:ext cx="1455312" cy="9916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9" t="77559" r="46683" b="5164"/>
          <a:stretch/>
        </p:blipFill>
        <p:spPr>
          <a:xfrm>
            <a:off x="1532586" y="3438657"/>
            <a:ext cx="1468193" cy="11848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3" r="74398" b="39969"/>
          <a:stretch/>
        </p:blipFill>
        <p:spPr>
          <a:xfrm>
            <a:off x="2614197" y="3361384"/>
            <a:ext cx="1326739" cy="12733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8" t="40040" b="36768"/>
          <a:stretch/>
        </p:blipFill>
        <p:spPr>
          <a:xfrm>
            <a:off x="1596980" y="927282"/>
            <a:ext cx="1104282" cy="11462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t="24601" r="56244" b="51737"/>
          <a:stretch/>
        </p:blipFill>
        <p:spPr>
          <a:xfrm>
            <a:off x="283334" y="2215166"/>
            <a:ext cx="1295248" cy="12363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8" t="52207" r="26525" b="24507"/>
          <a:stretch/>
        </p:blipFill>
        <p:spPr>
          <a:xfrm>
            <a:off x="5228823" y="862885"/>
            <a:ext cx="1177794" cy="11590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9389" r="82253" b="73709"/>
          <a:stretch/>
        </p:blipFill>
        <p:spPr>
          <a:xfrm>
            <a:off x="2678806" y="2356834"/>
            <a:ext cx="1518421" cy="10431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7" t="30798" r="38838" b="36150"/>
          <a:stretch/>
        </p:blipFill>
        <p:spPr>
          <a:xfrm>
            <a:off x="4378818" y="682580"/>
            <a:ext cx="540912" cy="14295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3" t="54836" r="28549" b="31455"/>
          <a:stretch/>
        </p:blipFill>
        <p:spPr>
          <a:xfrm>
            <a:off x="270459" y="3567447"/>
            <a:ext cx="1365161" cy="9401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0" t="79812" r="3552" b="4413"/>
          <a:stretch/>
        </p:blipFill>
        <p:spPr>
          <a:xfrm>
            <a:off x="4031087" y="2125014"/>
            <a:ext cx="1249251" cy="11790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4350" y="910148"/>
            <a:ext cx="1354011" cy="10559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7364" y="3470898"/>
            <a:ext cx="1274174" cy="99373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1435" y="2232381"/>
            <a:ext cx="1274174" cy="99373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42" y="4564472"/>
            <a:ext cx="904697" cy="121551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6580" y="4551897"/>
            <a:ext cx="1120132" cy="116632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5865" y="4645022"/>
            <a:ext cx="1274174" cy="9937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1058" y="4389960"/>
            <a:ext cx="542591" cy="14265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4503" y="4665752"/>
            <a:ext cx="1176630" cy="11583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1326524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273032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92805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07427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5346" y="1043189"/>
            <a:ext cx="574612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школьных принадлежностей? __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школьный предмет встречается чаще? __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два одинаковых ряда? __ и ___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портфелей? __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линеек? __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карандашей? __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учебников? __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баллов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Молодец! Ты внимательный.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6-5 баллов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Будь по внимательнее.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и ниже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развивай свое внимание.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4552" y="3453460"/>
            <a:ext cx="902286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0911453" y="6156102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90152"/>
            <a:ext cx="503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 В СЛОВА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96214" y="1416676"/>
            <a:ext cx="1493949" cy="953036"/>
          </a:xfrm>
          <a:prstGeom prst="snip2DiagRect">
            <a:avLst/>
          </a:prstGeom>
          <a:solidFill>
            <a:srgbClr val="D4EC44"/>
          </a:solidFill>
          <a:ln>
            <a:solidFill>
              <a:srgbClr val="D4E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034861" y="5460642"/>
            <a:ext cx="1532586" cy="965916"/>
          </a:xfrm>
          <a:prstGeom prst="snip2DiagRect">
            <a:avLst/>
          </a:prstGeom>
          <a:solidFill>
            <a:srgbClr val="D4EC44"/>
          </a:solidFill>
          <a:ln>
            <a:solidFill>
              <a:srgbClr val="D4E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82458" y="1803043"/>
            <a:ext cx="1777284" cy="888642"/>
          </a:xfrm>
          <a:prstGeom prst="snip2DiagRect">
            <a:avLst/>
          </a:prstGeom>
          <a:solidFill>
            <a:srgbClr val="DD23D0"/>
          </a:solidFill>
          <a:ln>
            <a:solidFill>
              <a:srgbClr val="DD2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РУЧ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244698" y="5048519"/>
            <a:ext cx="1532586" cy="901521"/>
          </a:xfrm>
          <a:prstGeom prst="snip2DiagRect">
            <a:avLst/>
          </a:prstGeom>
          <a:solidFill>
            <a:srgbClr val="DD23D0"/>
          </a:solidFill>
          <a:ln>
            <a:solidFill>
              <a:srgbClr val="DD2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3737016" y="1576830"/>
            <a:ext cx="1506828" cy="875763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8268236" y="5653823"/>
            <a:ext cx="1352281" cy="914401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5381220" y="2104862"/>
            <a:ext cx="1493950" cy="927279"/>
          </a:xfrm>
          <a:prstGeom prst="snip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9749306" y="4932611"/>
            <a:ext cx="1287889" cy="875763"/>
          </a:xfrm>
          <a:prstGeom prst="snip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6965322" y="1538194"/>
            <a:ext cx="1687132" cy="978794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5100033" y="5847007"/>
            <a:ext cx="1300767" cy="850006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8748469" y="1365160"/>
            <a:ext cx="1648496" cy="1004552"/>
          </a:xfrm>
          <a:prstGeom prst="snip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РЮК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6555346" y="5460642"/>
            <a:ext cx="1455313" cy="888642"/>
          </a:xfrm>
          <a:prstGeom prst="snip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10504864" y="1724102"/>
            <a:ext cx="1545465" cy="901521"/>
          </a:xfrm>
          <a:prstGeom prst="snip2DiagRect">
            <a:avLst/>
          </a:prstGeom>
          <a:solidFill>
            <a:srgbClr val="EA649D"/>
          </a:solidFill>
          <a:ln>
            <a:solidFill>
              <a:srgbClr val="EA6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3709116" y="5087155"/>
            <a:ext cx="1249250" cy="875763"/>
          </a:xfrm>
          <a:prstGeom prst="snip2DiagRect">
            <a:avLst/>
          </a:prstGeom>
          <a:solidFill>
            <a:srgbClr val="EA649D"/>
          </a:solidFill>
          <a:ln>
            <a:solidFill>
              <a:srgbClr val="EA6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631" y="690613"/>
            <a:ext cx="6785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 слоги, чтобы получились слова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0818253" y="6143222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8833" y="128790"/>
            <a:ext cx="4829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4B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 РИСУНОК</a:t>
            </a:r>
            <a:endParaRPr lang="ru-RU" sz="3200" b="1" dirty="0">
              <a:solidFill>
                <a:srgbClr val="14BE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-29707"/>
            <a:ext cx="56544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1110" y="2356834"/>
            <a:ext cx="418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 числа по порядку и узнаешь какая школьная принадлежность получилась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4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2496592" y="1278088"/>
            <a:ext cx="7363779" cy="3993000"/>
            <a:chOff x="1801132" y="1355362"/>
            <a:chExt cx="7363779" cy="3993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497224" y="1386276"/>
              <a:ext cx="656822" cy="64394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4378" y="1386274"/>
              <a:ext cx="688908" cy="67671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1513" y="1383840"/>
              <a:ext cx="688908" cy="67671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8536" y="1382768"/>
              <a:ext cx="688908" cy="67671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5671" y="1382768"/>
              <a:ext cx="688908" cy="67671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3426" y="1373397"/>
              <a:ext cx="688908" cy="67671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8017" y="4662662"/>
              <a:ext cx="688908" cy="67671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8017" y="3983514"/>
              <a:ext cx="688908" cy="6767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8017" y="3337998"/>
              <a:ext cx="688908" cy="67671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8017" y="2674162"/>
              <a:ext cx="688908" cy="67671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181" y="2030219"/>
              <a:ext cx="688908" cy="67671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0281" y="2684029"/>
              <a:ext cx="688908" cy="67671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9846" y="2684029"/>
              <a:ext cx="688908" cy="67671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6925" y="2695338"/>
              <a:ext cx="688908" cy="67671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260" y="2674162"/>
              <a:ext cx="688908" cy="67671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5671" y="2036657"/>
              <a:ext cx="688908" cy="67671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3823" y="2046605"/>
              <a:ext cx="688908" cy="67671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5339" y="2017339"/>
              <a:ext cx="688908" cy="67671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5040" y="2013833"/>
              <a:ext cx="688908" cy="67671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6003" y="1395647"/>
              <a:ext cx="688908" cy="67671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1787" y="3331480"/>
              <a:ext cx="688908" cy="67671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4294" y="3355811"/>
              <a:ext cx="688908" cy="67671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3084" y="4008397"/>
              <a:ext cx="688908" cy="67671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4189" y="3994027"/>
              <a:ext cx="688908" cy="676715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0270" y="3989164"/>
              <a:ext cx="688908" cy="676715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1132" y="3981146"/>
              <a:ext cx="688908" cy="676715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3202" y="3350877"/>
              <a:ext cx="688908" cy="67671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3098" y="3331682"/>
              <a:ext cx="688908" cy="676715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3577" y="3334200"/>
              <a:ext cx="688908" cy="676715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7836" y="3325327"/>
              <a:ext cx="688908" cy="67671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2005" y="3989163"/>
              <a:ext cx="688908" cy="676715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2123" y="4645192"/>
              <a:ext cx="688908" cy="67671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4189" y="4650621"/>
              <a:ext cx="688908" cy="67671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0083" y="4660229"/>
              <a:ext cx="688908" cy="67671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0688" y="4671647"/>
              <a:ext cx="688908" cy="676715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5755" y="4657084"/>
              <a:ext cx="688908" cy="676715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6749" y="4649532"/>
              <a:ext cx="688908" cy="67671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0222" y="4013624"/>
              <a:ext cx="688908" cy="67671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6084" y="3339214"/>
              <a:ext cx="688908" cy="67671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2805" y="2705076"/>
              <a:ext cx="688908" cy="67671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9375" y="2046605"/>
              <a:ext cx="688908" cy="67671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439891" y="1355362"/>
              <a:ext cx="244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1</a:t>
              </a:r>
              <a:endParaRPr lang="ru-RU" sz="12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41779" y="200358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27467" y="2676748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41779" y="334601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16299" y="397215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41779" y="466163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630" y="0"/>
            <a:ext cx="1143834" cy="237146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79295" y="163915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247" y="2458721"/>
            <a:ext cx="1383912" cy="138391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848494" y="30551"/>
            <a:ext cx="4874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КРОССВОРДЁНОК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50274" y="263995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50" y="4909824"/>
            <a:ext cx="1670415" cy="146872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07909" y="479321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26251">
            <a:off x="4531627" y="5276687"/>
            <a:ext cx="1809482" cy="158103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891642" y="5501686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1148" y="4911668"/>
            <a:ext cx="1969179" cy="165215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139929" y="4833644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4876" y="2434302"/>
            <a:ext cx="1617575" cy="167815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724619" y="2331267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40076" y="726785"/>
            <a:ext cx="653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кроссворд и прочти ключевое слово</a:t>
            </a:r>
          </a:p>
        </p:txBody>
      </p:sp>
      <p:sp>
        <p:nvSpPr>
          <p:cNvPr id="65" name="Лента лицом вниз 64"/>
          <p:cNvSpPr/>
          <p:nvPr/>
        </p:nvSpPr>
        <p:spPr>
          <a:xfrm>
            <a:off x="10800523" y="6135756"/>
            <a:ext cx="1216152" cy="612648"/>
          </a:xfrm>
          <a:prstGeom prst="ribb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6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549</Words>
  <Application>Microsoft Office PowerPoint</Application>
  <PresentationFormat>Широкоэкранный</PresentationFormat>
  <Paragraphs>147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53</cp:revision>
  <dcterms:created xsi:type="dcterms:W3CDTF">2021-05-12T13:44:43Z</dcterms:created>
  <dcterms:modified xsi:type="dcterms:W3CDTF">2021-05-26T05:36:26Z</dcterms:modified>
</cp:coreProperties>
</file>