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2" r:id="rId13"/>
    <p:sldId id="271" r:id="rId14"/>
    <p:sldId id="270" r:id="rId15"/>
    <p:sldId id="268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A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7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0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3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70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3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5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93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01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4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2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E642E-A90D-4695-9E5D-68D1F18E83D7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CE95F-BF65-458A-A3D7-1C33455B9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3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gif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gif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gif"/><Relationship Id="rId1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microsoft.com/office/2007/relationships/media" Target="../media/media2.m4a"/><Relationship Id="rId16" Type="http://schemas.openxmlformats.org/officeDocument/2006/relationships/image" Target="../media/image14.gif"/><Relationship Id="rId20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slide" Target="slide16.xml"/><Relationship Id="rId15" Type="http://schemas.openxmlformats.org/officeDocument/2006/relationships/image" Target="../media/image13.gif"/><Relationship Id="rId10" Type="http://schemas.openxmlformats.org/officeDocument/2006/relationships/image" Target="../media/image9.jpeg"/><Relationship Id="rId19" Type="http://schemas.openxmlformats.org/officeDocument/2006/relationships/image" Target="../media/image17.gif"/><Relationship Id="rId4" Type="http://schemas.openxmlformats.org/officeDocument/2006/relationships/image" Target="../media/image4.jpg"/><Relationship Id="rId9" Type="http://schemas.openxmlformats.org/officeDocument/2006/relationships/image" Target="../media/image8.jpeg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gif"/><Relationship Id="rId5" Type="http://schemas.openxmlformats.org/officeDocument/2006/relationships/slide" Target="slide3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3.pn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gif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gif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gif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96" y="528034"/>
            <a:ext cx="5034566" cy="5034566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E8C7C650-ABFE-406D-A01C-E3026D9D7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5" end="0.79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5446" r="60705" b="11549"/>
          <a:stretch/>
        </p:blipFill>
        <p:spPr>
          <a:xfrm>
            <a:off x="940158" y="167422"/>
            <a:ext cx="4752801" cy="6503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0" t="4883" r="23415" b="10986"/>
          <a:stretch/>
        </p:blipFill>
        <p:spPr>
          <a:xfrm>
            <a:off x="6412215" y="167426"/>
            <a:ext cx="4805284" cy="650383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004873A3-74E2-4B65-9ADB-30BF6768A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7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72" y="1557874"/>
            <a:ext cx="3040487" cy="4010642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21BDCEEB-3F20-42A2-9A08-6CBB87DF6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1F8E8"/>
              </a:clrFrom>
              <a:clrTo>
                <a:srgbClr val="F1F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7324" r="24694" b="5164"/>
          <a:stretch/>
        </p:blipFill>
        <p:spPr>
          <a:xfrm>
            <a:off x="1120462" y="502276"/>
            <a:ext cx="6465196" cy="600155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4">
            <a:clrChange>
              <a:clrFrom>
                <a:srgbClr val="F1F8E8"/>
              </a:clrFrom>
              <a:clrTo>
                <a:srgbClr val="F1F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9" t="4319" r="3991" b="58883"/>
          <a:stretch/>
        </p:blipFill>
        <p:spPr bwMode="auto">
          <a:xfrm>
            <a:off x="7148691" y="328008"/>
            <a:ext cx="2214249" cy="2479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clrChange>
              <a:clrFrom>
                <a:srgbClr val="F1F8E8"/>
              </a:clrFrom>
              <a:clrTo>
                <a:srgbClr val="F1F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54967" r="3991" b="8168"/>
          <a:stretch/>
        </p:blipFill>
        <p:spPr bwMode="auto">
          <a:xfrm>
            <a:off x="7673169" y="3571897"/>
            <a:ext cx="2140532" cy="2712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DDFE15D9-4E22-44AF-8752-F50A95A6B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6E6"/>
              </a:clrFrom>
              <a:clrTo>
                <a:srgbClr val="EF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5259" r="39624" b="4225"/>
          <a:stretch/>
        </p:blipFill>
        <p:spPr>
          <a:xfrm>
            <a:off x="2099257" y="360608"/>
            <a:ext cx="4945488" cy="6207617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2">
            <a:clrChange>
              <a:clrFrom>
                <a:srgbClr val="EFF6E6"/>
              </a:clrFrom>
              <a:clrTo>
                <a:srgbClr val="EF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1" t="54018" r="3567" b="7438"/>
          <a:stretch/>
        </p:blipFill>
        <p:spPr bwMode="auto">
          <a:xfrm>
            <a:off x="7033384" y="3803022"/>
            <a:ext cx="3282594" cy="2546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2">
            <a:clrChange>
              <a:clrFrom>
                <a:srgbClr val="EFF6E6"/>
              </a:clrFrom>
              <a:clrTo>
                <a:srgbClr val="EF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5" t="5259" r="3567" b="48873"/>
          <a:stretch/>
        </p:blipFill>
        <p:spPr bwMode="auto">
          <a:xfrm>
            <a:off x="7813495" y="582633"/>
            <a:ext cx="2991879" cy="3177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58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0F7E5"/>
              </a:clrFrom>
              <a:clrTo>
                <a:srgbClr val="F0F7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2019" r="39342" b="4789"/>
          <a:stretch/>
        </p:blipFill>
        <p:spPr>
          <a:xfrm>
            <a:off x="515154" y="862884"/>
            <a:ext cx="5048519" cy="57053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90941" y="463639"/>
            <a:ext cx="78561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clrChange>
              <a:clrFrom>
                <a:srgbClr val="F0F7E5"/>
              </a:clrFrom>
              <a:clrTo>
                <a:srgbClr val="F0F7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4" t="59636" r="3409" b="4544"/>
          <a:stretch/>
        </p:blipFill>
        <p:spPr bwMode="auto">
          <a:xfrm>
            <a:off x="6076457" y="1157019"/>
            <a:ext cx="2912995" cy="233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2">
            <a:clrChange>
              <a:clrFrom>
                <a:srgbClr val="F0F7E5"/>
              </a:clrFrom>
              <a:clrTo>
                <a:srgbClr val="F0F7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8" t="18395" r="3990" b="40751"/>
          <a:stretch/>
        </p:blipFill>
        <p:spPr bwMode="auto">
          <a:xfrm>
            <a:off x="6222888" y="4049735"/>
            <a:ext cx="2766565" cy="2351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98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9" y="2450876"/>
            <a:ext cx="2415799" cy="418014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B6572695-509B-4CEC-A58D-EEFAA8725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" y="2118575"/>
            <a:ext cx="4739425" cy="4739425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002114AA-ECEE-450F-96AE-87243D731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512" r="10188" b="3098"/>
          <a:stretch/>
        </p:blipFill>
        <p:spPr>
          <a:xfrm>
            <a:off x="4973391" y="4243589"/>
            <a:ext cx="2650902" cy="2075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ngle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64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C:\Users\User\Downloads\unnamed.jpg">
            <a:hlinkClick r:id="rId5" action="ppaction://hlinksldjump"/>
          </p:cNvPr>
          <p:cNvPicPr/>
          <p:nvPr/>
        </p:nvPicPr>
        <p:blipFill rotWithShape="1">
          <a:blip r:embed="rId6">
            <a:clrChange>
              <a:clrFrom>
                <a:srgbClr val="99D1F6"/>
              </a:clrFrom>
              <a:clrTo>
                <a:srgbClr val="99D1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10997" r="25589" b="43178"/>
          <a:stretch/>
        </p:blipFill>
        <p:spPr bwMode="auto">
          <a:xfrm>
            <a:off x="9188270" y="409304"/>
            <a:ext cx="3003730" cy="32096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3599747" y="6350738"/>
            <a:ext cx="2169987" cy="545899"/>
          </a:xfrm>
          <a:custGeom>
            <a:avLst/>
            <a:gdLst>
              <a:gd name="connsiteX0" fmla="*/ 0 w 1813809"/>
              <a:gd name="connsiteY0" fmla="*/ 0 h 607102"/>
              <a:gd name="connsiteX1" fmla="*/ 1813809 w 1813809"/>
              <a:gd name="connsiteY1" fmla="*/ 0 h 607102"/>
              <a:gd name="connsiteX2" fmla="*/ 1813809 w 1813809"/>
              <a:gd name="connsiteY2" fmla="*/ 607102 h 607102"/>
              <a:gd name="connsiteX3" fmla="*/ 0 w 1813809"/>
              <a:gd name="connsiteY3" fmla="*/ 607102 h 607102"/>
              <a:gd name="connsiteX4" fmla="*/ 0 w 1813809"/>
              <a:gd name="connsiteY4" fmla="*/ 0 h 607102"/>
              <a:gd name="connsiteX0" fmla="*/ 0 w 1813809"/>
              <a:gd name="connsiteY0" fmla="*/ 0 h 607102"/>
              <a:gd name="connsiteX1" fmla="*/ 1783829 w 1813809"/>
              <a:gd name="connsiteY1" fmla="*/ 0 h 607102"/>
              <a:gd name="connsiteX2" fmla="*/ 1813809 w 1813809"/>
              <a:gd name="connsiteY2" fmla="*/ 607102 h 607102"/>
              <a:gd name="connsiteX3" fmla="*/ 0 w 1813809"/>
              <a:gd name="connsiteY3" fmla="*/ 607102 h 607102"/>
              <a:gd name="connsiteX4" fmla="*/ 0 w 1813809"/>
              <a:gd name="connsiteY4" fmla="*/ 0 h 607102"/>
              <a:gd name="connsiteX0" fmla="*/ 0 w 1813809"/>
              <a:gd name="connsiteY0" fmla="*/ 0 h 607102"/>
              <a:gd name="connsiteX1" fmla="*/ 1783829 w 1813809"/>
              <a:gd name="connsiteY1" fmla="*/ 0 h 607102"/>
              <a:gd name="connsiteX2" fmla="*/ 1813809 w 1813809"/>
              <a:gd name="connsiteY2" fmla="*/ 577122 h 607102"/>
              <a:gd name="connsiteX3" fmla="*/ 0 w 1813809"/>
              <a:gd name="connsiteY3" fmla="*/ 607102 h 607102"/>
              <a:gd name="connsiteX4" fmla="*/ 0 w 1813809"/>
              <a:gd name="connsiteY4" fmla="*/ 0 h 607102"/>
              <a:gd name="connsiteX0" fmla="*/ 224856 w 2038665"/>
              <a:gd name="connsiteY0" fmla="*/ 74025 h 681127"/>
              <a:gd name="connsiteX1" fmla="*/ 2008685 w 2038665"/>
              <a:gd name="connsiteY1" fmla="*/ 74025 h 681127"/>
              <a:gd name="connsiteX2" fmla="*/ 2038665 w 2038665"/>
              <a:gd name="connsiteY2" fmla="*/ 651147 h 681127"/>
              <a:gd name="connsiteX3" fmla="*/ 224856 w 2038665"/>
              <a:gd name="connsiteY3" fmla="*/ 681127 h 681127"/>
              <a:gd name="connsiteX4" fmla="*/ 224856 w 2038665"/>
              <a:gd name="connsiteY4" fmla="*/ 74025 h 681127"/>
              <a:gd name="connsiteX0" fmla="*/ 224856 w 2038713"/>
              <a:gd name="connsiteY0" fmla="*/ 74025 h 774766"/>
              <a:gd name="connsiteX1" fmla="*/ 2008685 w 2038713"/>
              <a:gd name="connsiteY1" fmla="*/ 74025 h 774766"/>
              <a:gd name="connsiteX2" fmla="*/ 2038665 w 2038713"/>
              <a:gd name="connsiteY2" fmla="*/ 651147 h 774766"/>
              <a:gd name="connsiteX3" fmla="*/ 224856 w 2038713"/>
              <a:gd name="connsiteY3" fmla="*/ 681127 h 774766"/>
              <a:gd name="connsiteX4" fmla="*/ 224856 w 2038713"/>
              <a:gd name="connsiteY4" fmla="*/ 74025 h 7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713" h="774766">
                <a:moveTo>
                  <a:pt x="224856" y="74025"/>
                </a:moveTo>
                <a:cubicBezTo>
                  <a:pt x="522161" y="-27159"/>
                  <a:pt x="1706384" y="-22162"/>
                  <a:pt x="2008685" y="74025"/>
                </a:cubicBezTo>
                <a:lnTo>
                  <a:pt x="2038665" y="651147"/>
                </a:lnTo>
                <a:cubicBezTo>
                  <a:pt x="2048658" y="843521"/>
                  <a:pt x="527157" y="777314"/>
                  <a:pt x="224856" y="681127"/>
                </a:cubicBezTo>
                <a:cubicBezTo>
                  <a:pt x="-77445" y="584940"/>
                  <a:pt x="-72449" y="175209"/>
                  <a:pt x="224856" y="74025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71233" y="5486400"/>
            <a:ext cx="643944" cy="1371600"/>
          </a:xfrm>
          <a:custGeom>
            <a:avLst/>
            <a:gdLst>
              <a:gd name="connsiteX0" fmla="*/ 0 w 554635"/>
              <a:gd name="connsiteY0" fmla="*/ 0 h 1386590"/>
              <a:gd name="connsiteX1" fmla="*/ 554635 w 554635"/>
              <a:gd name="connsiteY1" fmla="*/ 0 h 1386590"/>
              <a:gd name="connsiteX2" fmla="*/ 554635 w 554635"/>
              <a:gd name="connsiteY2" fmla="*/ 1386590 h 1386590"/>
              <a:gd name="connsiteX3" fmla="*/ 0 w 554635"/>
              <a:gd name="connsiteY3" fmla="*/ 1386590 h 1386590"/>
              <a:gd name="connsiteX4" fmla="*/ 0 w 554635"/>
              <a:gd name="connsiteY4" fmla="*/ 0 h 1386590"/>
              <a:gd name="connsiteX0" fmla="*/ 0 w 623964"/>
              <a:gd name="connsiteY0" fmla="*/ 173323 h 1559913"/>
              <a:gd name="connsiteX1" fmla="*/ 554635 w 623964"/>
              <a:gd name="connsiteY1" fmla="*/ 173323 h 1559913"/>
              <a:gd name="connsiteX2" fmla="*/ 554635 w 623964"/>
              <a:gd name="connsiteY2" fmla="*/ 1559913 h 1559913"/>
              <a:gd name="connsiteX3" fmla="*/ 0 w 623964"/>
              <a:gd name="connsiteY3" fmla="*/ 1559913 h 1559913"/>
              <a:gd name="connsiteX4" fmla="*/ 0 w 623964"/>
              <a:gd name="connsiteY4" fmla="*/ 173323 h 1559913"/>
              <a:gd name="connsiteX0" fmla="*/ 106739 w 730703"/>
              <a:gd name="connsiteY0" fmla="*/ 173323 h 1559913"/>
              <a:gd name="connsiteX1" fmla="*/ 661374 w 730703"/>
              <a:gd name="connsiteY1" fmla="*/ 173323 h 1559913"/>
              <a:gd name="connsiteX2" fmla="*/ 661374 w 730703"/>
              <a:gd name="connsiteY2" fmla="*/ 1559913 h 1559913"/>
              <a:gd name="connsiteX3" fmla="*/ 106739 w 730703"/>
              <a:gd name="connsiteY3" fmla="*/ 1559913 h 1559913"/>
              <a:gd name="connsiteX4" fmla="*/ 106739 w 730703"/>
              <a:gd name="connsiteY4" fmla="*/ 173323 h 1559913"/>
              <a:gd name="connsiteX0" fmla="*/ 106739 w 768113"/>
              <a:gd name="connsiteY0" fmla="*/ 173323 h 1559913"/>
              <a:gd name="connsiteX1" fmla="*/ 661374 w 768113"/>
              <a:gd name="connsiteY1" fmla="*/ 173323 h 1559913"/>
              <a:gd name="connsiteX2" fmla="*/ 661374 w 768113"/>
              <a:gd name="connsiteY2" fmla="*/ 1559913 h 1559913"/>
              <a:gd name="connsiteX3" fmla="*/ 106739 w 768113"/>
              <a:gd name="connsiteY3" fmla="*/ 1559913 h 1559913"/>
              <a:gd name="connsiteX4" fmla="*/ 106739 w 768113"/>
              <a:gd name="connsiteY4" fmla="*/ 173323 h 155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113" h="1559913">
                <a:moveTo>
                  <a:pt x="106739" y="173323"/>
                </a:moveTo>
                <a:cubicBezTo>
                  <a:pt x="199178" y="-57775"/>
                  <a:pt x="568935" y="-57775"/>
                  <a:pt x="661374" y="173323"/>
                </a:cubicBezTo>
                <a:cubicBezTo>
                  <a:pt x="753813" y="404421"/>
                  <a:pt x="846252" y="1559913"/>
                  <a:pt x="661374" y="1559913"/>
                </a:cubicBezTo>
                <a:lnTo>
                  <a:pt x="106739" y="1559913"/>
                </a:lnTo>
                <a:cubicBezTo>
                  <a:pt x="-78139" y="1559913"/>
                  <a:pt x="14300" y="404421"/>
                  <a:pt x="106739" y="173323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1914145">
            <a:off x="2248830" y="5222923"/>
            <a:ext cx="1554306" cy="444373"/>
          </a:xfrm>
          <a:custGeom>
            <a:avLst/>
            <a:gdLst>
              <a:gd name="connsiteX0" fmla="*/ 0 w 1573967"/>
              <a:gd name="connsiteY0" fmla="*/ 0 h 449705"/>
              <a:gd name="connsiteX1" fmla="*/ 1573967 w 1573967"/>
              <a:gd name="connsiteY1" fmla="*/ 0 h 449705"/>
              <a:gd name="connsiteX2" fmla="*/ 1573967 w 1573967"/>
              <a:gd name="connsiteY2" fmla="*/ 449705 h 449705"/>
              <a:gd name="connsiteX3" fmla="*/ 0 w 1573967"/>
              <a:gd name="connsiteY3" fmla="*/ 449705 h 449705"/>
              <a:gd name="connsiteX4" fmla="*/ 0 w 1573967"/>
              <a:gd name="connsiteY4" fmla="*/ 0 h 449705"/>
              <a:gd name="connsiteX0" fmla="*/ 196746 w 1770713"/>
              <a:gd name="connsiteY0" fmla="*/ 56213 h 505918"/>
              <a:gd name="connsiteX1" fmla="*/ 1770713 w 1770713"/>
              <a:gd name="connsiteY1" fmla="*/ 56213 h 505918"/>
              <a:gd name="connsiteX2" fmla="*/ 1770713 w 1770713"/>
              <a:gd name="connsiteY2" fmla="*/ 505918 h 505918"/>
              <a:gd name="connsiteX3" fmla="*/ 196746 w 1770713"/>
              <a:gd name="connsiteY3" fmla="*/ 505918 h 505918"/>
              <a:gd name="connsiteX4" fmla="*/ 196746 w 1770713"/>
              <a:gd name="connsiteY4" fmla="*/ 56213 h 505918"/>
              <a:gd name="connsiteX0" fmla="*/ 196746 w 1770713"/>
              <a:gd name="connsiteY0" fmla="*/ 86545 h 536250"/>
              <a:gd name="connsiteX1" fmla="*/ 1770713 w 1770713"/>
              <a:gd name="connsiteY1" fmla="*/ 86545 h 536250"/>
              <a:gd name="connsiteX2" fmla="*/ 1770713 w 1770713"/>
              <a:gd name="connsiteY2" fmla="*/ 536250 h 536250"/>
              <a:gd name="connsiteX3" fmla="*/ 196746 w 1770713"/>
              <a:gd name="connsiteY3" fmla="*/ 536250 h 536250"/>
              <a:gd name="connsiteX4" fmla="*/ 196746 w 1770713"/>
              <a:gd name="connsiteY4" fmla="*/ 86545 h 536250"/>
              <a:gd name="connsiteX0" fmla="*/ 196746 w 1770713"/>
              <a:gd name="connsiteY0" fmla="*/ 86545 h 622795"/>
              <a:gd name="connsiteX1" fmla="*/ 1770713 w 1770713"/>
              <a:gd name="connsiteY1" fmla="*/ 86545 h 622795"/>
              <a:gd name="connsiteX2" fmla="*/ 1770713 w 1770713"/>
              <a:gd name="connsiteY2" fmla="*/ 536250 h 622795"/>
              <a:gd name="connsiteX3" fmla="*/ 196746 w 1770713"/>
              <a:gd name="connsiteY3" fmla="*/ 536250 h 622795"/>
              <a:gd name="connsiteX4" fmla="*/ 196746 w 1770713"/>
              <a:gd name="connsiteY4" fmla="*/ 86545 h 622795"/>
              <a:gd name="connsiteX0" fmla="*/ 196746 w 1770713"/>
              <a:gd name="connsiteY0" fmla="*/ 86545 h 622795"/>
              <a:gd name="connsiteX1" fmla="*/ 1770713 w 1770713"/>
              <a:gd name="connsiteY1" fmla="*/ 86545 h 622795"/>
              <a:gd name="connsiteX2" fmla="*/ 1770713 w 1770713"/>
              <a:gd name="connsiteY2" fmla="*/ 536250 h 622795"/>
              <a:gd name="connsiteX3" fmla="*/ 196746 w 1770713"/>
              <a:gd name="connsiteY3" fmla="*/ 536250 h 622795"/>
              <a:gd name="connsiteX4" fmla="*/ 196746 w 1770713"/>
              <a:gd name="connsiteY4" fmla="*/ 86545 h 622795"/>
              <a:gd name="connsiteX0" fmla="*/ 196746 w 1770713"/>
              <a:gd name="connsiteY0" fmla="*/ 86545 h 622795"/>
              <a:gd name="connsiteX1" fmla="*/ 1770713 w 1770713"/>
              <a:gd name="connsiteY1" fmla="*/ 86545 h 622795"/>
              <a:gd name="connsiteX2" fmla="*/ 1770713 w 1770713"/>
              <a:gd name="connsiteY2" fmla="*/ 536250 h 622795"/>
              <a:gd name="connsiteX3" fmla="*/ 196746 w 1770713"/>
              <a:gd name="connsiteY3" fmla="*/ 536250 h 622795"/>
              <a:gd name="connsiteX4" fmla="*/ 196746 w 1770713"/>
              <a:gd name="connsiteY4" fmla="*/ 86545 h 62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0713" h="622795">
                <a:moveTo>
                  <a:pt x="196746" y="86545"/>
                </a:moveTo>
                <a:cubicBezTo>
                  <a:pt x="459074" y="11594"/>
                  <a:pt x="1770713" y="-63357"/>
                  <a:pt x="1770713" y="86545"/>
                </a:cubicBezTo>
                <a:lnTo>
                  <a:pt x="1770713" y="536250"/>
                </a:lnTo>
                <a:cubicBezTo>
                  <a:pt x="1770713" y="686152"/>
                  <a:pt x="459074" y="611201"/>
                  <a:pt x="196746" y="536250"/>
                </a:cubicBezTo>
                <a:cubicBezTo>
                  <a:pt x="-65582" y="461299"/>
                  <a:pt x="-65582" y="161496"/>
                  <a:pt x="196746" y="86545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15165" y="3884537"/>
            <a:ext cx="515155" cy="1467163"/>
          </a:xfrm>
          <a:custGeom>
            <a:avLst/>
            <a:gdLst>
              <a:gd name="connsiteX0" fmla="*/ 0 w 494676"/>
              <a:gd name="connsiteY0" fmla="*/ 0 h 1304145"/>
              <a:gd name="connsiteX1" fmla="*/ 494676 w 494676"/>
              <a:gd name="connsiteY1" fmla="*/ 0 h 1304145"/>
              <a:gd name="connsiteX2" fmla="*/ 494676 w 494676"/>
              <a:gd name="connsiteY2" fmla="*/ 1304145 h 1304145"/>
              <a:gd name="connsiteX3" fmla="*/ 0 w 494676"/>
              <a:gd name="connsiteY3" fmla="*/ 1304145 h 1304145"/>
              <a:gd name="connsiteX4" fmla="*/ 0 w 494676"/>
              <a:gd name="connsiteY4" fmla="*/ 0 h 1304145"/>
              <a:gd name="connsiteX0" fmla="*/ 0 w 556510"/>
              <a:gd name="connsiteY0" fmla="*/ 163018 h 1467163"/>
              <a:gd name="connsiteX1" fmla="*/ 494676 w 556510"/>
              <a:gd name="connsiteY1" fmla="*/ 163018 h 1467163"/>
              <a:gd name="connsiteX2" fmla="*/ 494676 w 556510"/>
              <a:gd name="connsiteY2" fmla="*/ 1467163 h 1467163"/>
              <a:gd name="connsiteX3" fmla="*/ 0 w 556510"/>
              <a:gd name="connsiteY3" fmla="*/ 1467163 h 1467163"/>
              <a:gd name="connsiteX4" fmla="*/ 0 w 556510"/>
              <a:gd name="connsiteY4" fmla="*/ 163018 h 1467163"/>
              <a:gd name="connsiteX0" fmla="*/ 0 w 589876"/>
              <a:gd name="connsiteY0" fmla="*/ 163018 h 1467163"/>
              <a:gd name="connsiteX1" fmla="*/ 494676 w 589876"/>
              <a:gd name="connsiteY1" fmla="*/ 163018 h 1467163"/>
              <a:gd name="connsiteX2" fmla="*/ 494676 w 589876"/>
              <a:gd name="connsiteY2" fmla="*/ 1467163 h 1467163"/>
              <a:gd name="connsiteX3" fmla="*/ 0 w 589876"/>
              <a:gd name="connsiteY3" fmla="*/ 1467163 h 1467163"/>
              <a:gd name="connsiteX4" fmla="*/ 0 w 589876"/>
              <a:gd name="connsiteY4" fmla="*/ 163018 h 1467163"/>
              <a:gd name="connsiteX0" fmla="*/ 95200 w 685076"/>
              <a:gd name="connsiteY0" fmla="*/ 163018 h 1467163"/>
              <a:gd name="connsiteX1" fmla="*/ 589876 w 685076"/>
              <a:gd name="connsiteY1" fmla="*/ 163018 h 1467163"/>
              <a:gd name="connsiteX2" fmla="*/ 589876 w 685076"/>
              <a:gd name="connsiteY2" fmla="*/ 1467163 h 1467163"/>
              <a:gd name="connsiteX3" fmla="*/ 95200 w 685076"/>
              <a:gd name="connsiteY3" fmla="*/ 1467163 h 1467163"/>
              <a:gd name="connsiteX4" fmla="*/ 95200 w 685076"/>
              <a:gd name="connsiteY4" fmla="*/ 163018 h 1467163"/>
              <a:gd name="connsiteX0" fmla="*/ 95200 w 685076"/>
              <a:gd name="connsiteY0" fmla="*/ 163018 h 1467163"/>
              <a:gd name="connsiteX1" fmla="*/ 589876 w 685076"/>
              <a:gd name="connsiteY1" fmla="*/ 163018 h 1467163"/>
              <a:gd name="connsiteX2" fmla="*/ 589876 w 685076"/>
              <a:gd name="connsiteY2" fmla="*/ 1467163 h 1467163"/>
              <a:gd name="connsiteX3" fmla="*/ 95200 w 685076"/>
              <a:gd name="connsiteY3" fmla="*/ 1467163 h 1467163"/>
              <a:gd name="connsiteX4" fmla="*/ 95200 w 685076"/>
              <a:gd name="connsiteY4" fmla="*/ 163018 h 146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076" h="1467163">
                <a:moveTo>
                  <a:pt x="95200" y="163018"/>
                </a:moveTo>
                <a:cubicBezTo>
                  <a:pt x="177646" y="-54340"/>
                  <a:pt x="507430" y="-54340"/>
                  <a:pt x="589876" y="163018"/>
                </a:cubicBezTo>
                <a:cubicBezTo>
                  <a:pt x="672322" y="380376"/>
                  <a:pt x="754768" y="1467163"/>
                  <a:pt x="589876" y="1467163"/>
                </a:cubicBezTo>
                <a:lnTo>
                  <a:pt x="95200" y="1467163"/>
                </a:lnTo>
                <a:cubicBezTo>
                  <a:pt x="-69692" y="1467163"/>
                  <a:pt x="12754" y="380376"/>
                  <a:pt x="95200" y="163018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32692" y="3833470"/>
            <a:ext cx="1120356" cy="326405"/>
          </a:xfrm>
          <a:custGeom>
            <a:avLst/>
            <a:gdLst>
              <a:gd name="connsiteX0" fmla="*/ 0 w 1259174"/>
              <a:gd name="connsiteY0" fmla="*/ 0 h 359764"/>
              <a:gd name="connsiteX1" fmla="*/ 1259174 w 1259174"/>
              <a:gd name="connsiteY1" fmla="*/ 0 h 359764"/>
              <a:gd name="connsiteX2" fmla="*/ 1259174 w 1259174"/>
              <a:gd name="connsiteY2" fmla="*/ 359764 h 359764"/>
              <a:gd name="connsiteX3" fmla="*/ 0 w 1259174"/>
              <a:gd name="connsiteY3" fmla="*/ 359764 h 359764"/>
              <a:gd name="connsiteX4" fmla="*/ 0 w 1259174"/>
              <a:gd name="connsiteY4" fmla="*/ 0 h 359764"/>
              <a:gd name="connsiteX0" fmla="*/ 157396 w 1416570"/>
              <a:gd name="connsiteY0" fmla="*/ 0 h 404734"/>
              <a:gd name="connsiteX1" fmla="*/ 1416570 w 1416570"/>
              <a:gd name="connsiteY1" fmla="*/ 0 h 404734"/>
              <a:gd name="connsiteX2" fmla="*/ 1416570 w 1416570"/>
              <a:gd name="connsiteY2" fmla="*/ 359764 h 404734"/>
              <a:gd name="connsiteX3" fmla="*/ 157396 w 1416570"/>
              <a:gd name="connsiteY3" fmla="*/ 359764 h 404734"/>
              <a:gd name="connsiteX4" fmla="*/ 157396 w 1416570"/>
              <a:gd name="connsiteY4" fmla="*/ 0 h 404734"/>
              <a:gd name="connsiteX0" fmla="*/ 157396 w 1573966"/>
              <a:gd name="connsiteY0" fmla="*/ 0 h 404734"/>
              <a:gd name="connsiteX1" fmla="*/ 1416570 w 1573966"/>
              <a:gd name="connsiteY1" fmla="*/ 0 h 404734"/>
              <a:gd name="connsiteX2" fmla="*/ 1416570 w 1573966"/>
              <a:gd name="connsiteY2" fmla="*/ 359764 h 404734"/>
              <a:gd name="connsiteX3" fmla="*/ 157396 w 1573966"/>
              <a:gd name="connsiteY3" fmla="*/ 359764 h 404734"/>
              <a:gd name="connsiteX4" fmla="*/ 157396 w 1573966"/>
              <a:gd name="connsiteY4" fmla="*/ 0 h 4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966" h="404734">
                <a:moveTo>
                  <a:pt x="157396" y="0"/>
                </a:moveTo>
                <a:lnTo>
                  <a:pt x="1416570" y="0"/>
                </a:lnTo>
                <a:cubicBezTo>
                  <a:pt x="1626432" y="59961"/>
                  <a:pt x="1626432" y="299803"/>
                  <a:pt x="1416570" y="359764"/>
                </a:cubicBezTo>
                <a:cubicBezTo>
                  <a:pt x="1206708" y="419725"/>
                  <a:pt x="367258" y="419725"/>
                  <a:pt x="157396" y="359764"/>
                </a:cubicBezTo>
                <a:cubicBezTo>
                  <a:pt x="-52466" y="299803"/>
                  <a:pt x="-52466" y="59961"/>
                  <a:pt x="157396" y="0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68190" y="2801711"/>
            <a:ext cx="437881" cy="1217949"/>
          </a:xfrm>
          <a:custGeom>
            <a:avLst/>
            <a:gdLst>
              <a:gd name="connsiteX0" fmla="*/ 0 w 419725"/>
              <a:gd name="connsiteY0" fmla="*/ 0 h 974361"/>
              <a:gd name="connsiteX1" fmla="*/ 419725 w 419725"/>
              <a:gd name="connsiteY1" fmla="*/ 0 h 974361"/>
              <a:gd name="connsiteX2" fmla="*/ 419725 w 419725"/>
              <a:gd name="connsiteY2" fmla="*/ 974361 h 974361"/>
              <a:gd name="connsiteX3" fmla="*/ 0 w 419725"/>
              <a:gd name="connsiteY3" fmla="*/ 974361 h 974361"/>
              <a:gd name="connsiteX4" fmla="*/ 0 w 419725"/>
              <a:gd name="connsiteY4" fmla="*/ 0 h 974361"/>
              <a:gd name="connsiteX0" fmla="*/ 52465 w 472190"/>
              <a:gd name="connsiteY0" fmla="*/ 121794 h 1096155"/>
              <a:gd name="connsiteX1" fmla="*/ 472190 w 472190"/>
              <a:gd name="connsiteY1" fmla="*/ 121794 h 1096155"/>
              <a:gd name="connsiteX2" fmla="*/ 472190 w 472190"/>
              <a:gd name="connsiteY2" fmla="*/ 1096155 h 1096155"/>
              <a:gd name="connsiteX3" fmla="*/ 52465 w 472190"/>
              <a:gd name="connsiteY3" fmla="*/ 1096155 h 1096155"/>
              <a:gd name="connsiteX4" fmla="*/ 52465 w 472190"/>
              <a:gd name="connsiteY4" fmla="*/ 121794 h 1096155"/>
              <a:gd name="connsiteX0" fmla="*/ 52465 w 472190"/>
              <a:gd name="connsiteY0" fmla="*/ 121794 h 1217949"/>
              <a:gd name="connsiteX1" fmla="*/ 472190 w 472190"/>
              <a:gd name="connsiteY1" fmla="*/ 121794 h 1217949"/>
              <a:gd name="connsiteX2" fmla="*/ 472190 w 472190"/>
              <a:gd name="connsiteY2" fmla="*/ 1096155 h 1217949"/>
              <a:gd name="connsiteX3" fmla="*/ 52465 w 472190"/>
              <a:gd name="connsiteY3" fmla="*/ 1096155 h 1217949"/>
              <a:gd name="connsiteX4" fmla="*/ 52465 w 472190"/>
              <a:gd name="connsiteY4" fmla="*/ 121794 h 121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190" h="1217949">
                <a:moveTo>
                  <a:pt x="52465" y="121794"/>
                </a:moveTo>
                <a:cubicBezTo>
                  <a:pt x="122419" y="-40599"/>
                  <a:pt x="402236" y="-40599"/>
                  <a:pt x="472190" y="121794"/>
                </a:cubicBezTo>
                <a:lnTo>
                  <a:pt x="472190" y="1096155"/>
                </a:lnTo>
                <a:cubicBezTo>
                  <a:pt x="402236" y="1258548"/>
                  <a:pt x="122419" y="1258548"/>
                  <a:pt x="52465" y="1096155"/>
                </a:cubicBezTo>
                <a:cubicBezTo>
                  <a:pt x="-17489" y="933762"/>
                  <a:pt x="-17489" y="284187"/>
                  <a:pt x="52465" y="121794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726017">
            <a:off x="334664" y="2635454"/>
            <a:ext cx="1516653" cy="299843"/>
          </a:xfrm>
          <a:custGeom>
            <a:avLst/>
            <a:gdLst>
              <a:gd name="connsiteX0" fmla="*/ 0 w 1379095"/>
              <a:gd name="connsiteY0" fmla="*/ 0 h 359764"/>
              <a:gd name="connsiteX1" fmla="*/ 1379095 w 1379095"/>
              <a:gd name="connsiteY1" fmla="*/ 0 h 359764"/>
              <a:gd name="connsiteX2" fmla="*/ 1379095 w 1379095"/>
              <a:gd name="connsiteY2" fmla="*/ 359764 h 359764"/>
              <a:gd name="connsiteX3" fmla="*/ 0 w 1379095"/>
              <a:gd name="connsiteY3" fmla="*/ 359764 h 359764"/>
              <a:gd name="connsiteX4" fmla="*/ 0 w 1379095"/>
              <a:gd name="connsiteY4" fmla="*/ 0 h 359764"/>
              <a:gd name="connsiteX0" fmla="*/ 172386 w 1551481"/>
              <a:gd name="connsiteY0" fmla="*/ 0 h 404734"/>
              <a:gd name="connsiteX1" fmla="*/ 1551481 w 1551481"/>
              <a:gd name="connsiteY1" fmla="*/ 0 h 404734"/>
              <a:gd name="connsiteX2" fmla="*/ 1551481 w 1551481"/>
              <a:gd name="connsiteY2" fmla="*/ 359764 h 404734"/>
              <a:gd name="connsiteX3" fmla="*/ 172386 w 1551481"/>
              <a:gd name="connsiteY3" fmla="*/ 359764 h 404734"/>
              <a:gd name="connsiteX4" fmla="*/ 172386 w 1551481"/>
              <a:gd name="connsiteY4" fmla="*/ 0 h 404734"/>
              <a:gd name="connsiteX0" fmla="*/ 172386 w 1723867"/>
              <a:gd name="connsiteY0" fmla="*/ 0 h 404734"/>
              <a:gd name="connsiteX1" fmla="*/ 1551481 w 1723867"/>
              <a:gd name="connsiteY1" fmla="*/ 0 h 404734"/>
              <a:gd name="connsiteX2" fmla="*/ 1551481 w 1723867"/>
              <a:gd name="connsiteY2" fmla="*/ 359764 h 404734"/>
              <a:gd name="connsiteX3" fmla="*/ 172386 w 1723867"/>
              <a:gd name="connsiteY3" fmla="*/ 359764 h 404734"/>
              <a:gd name="connsiteX4" fmla="*/ 172386 w 1723867"/>
              <a:gd name="connsiteY4" fmla="*/ 0 h 4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867" h="404734">
                <a:moveTo>
                  <a:pt x="172386" y="0"/>
                </a:moveTo>
                <a:lnTo>
                  <a:pt x="1551481" y="0"/>
                </a:lnTo>
                <a:cubicBezTo>
                  <a:pt x="1781330" y="59961"/>
                  <a:pt x="1781330" y="299803"/>
                  <a:pt x="1551481" y="359764"/>
                </a:cubicBezTo>
                <a:cubicBezTo>
                  <a:pt x="1321632" y="419725"/>
                  <a:pt x="402235" y="419725"/>
                  <a:pt x="172386" y="359764"/>
                </a:cubicBezTo>
                <a:cubicBezTo>
                  <a:pt x="-57463" y="299803"/>
                  <a:pt x="-57463" y="59961"/>
                  <a:pt x="172386" y="0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20637262">
            <a:off x="329187" y="2113483"/>
            <a:ext cx="2014506" cy="302802"/>
          </a:xfrm>
          <a:custGeom>
            <a:avLst/>
            <a:gdLst>
              <a:gd name="connsiteX0" fmla="*/ 0 w 1829352"/>
              <a:gd name="connsiteY0" fmla="*/ 0 h 372862"/>
              <a:gd name="connsiteX1" fmla="*/ 1829352 w 1829352"/>
              <a:gd name="connsiteY1" fmla="*/ 0 h 372862"/>
              <a:gd name="connsiteX2" fmla="*/ 1829352 w 1829352"/>
              <a:gd name="connsiteY2" fmla="*/ 372862 h 372862"/>
              <a:gd name="connsiteX3" fmla="*/ 0 w 1829352"/>
              <a:gd name="connsiteY3" fmla="*/ 372862 h 372862"/>
              <a:gd name="connsiteX4" fmla="*/ 0 w 1829352"/>
              <a:gd name="connsiteY4" fmla="*/ 0 h 372862"/>
              <a:gd name="connsiteX0" fmla="*/ 0 w 2058021"/>
              <a:gd name="connsiteY0" fmla="*/ 46608 h 419470"/>
              <a:gd name="connsiteX1" fmla="*/ 1829352 w 2058021"/>
              <a:gd name="connsiteY1" fmla="*/ 46608 h 419470"/>
              <a:gd name="connsiteX2" fmla="*/ 1829352 w 2058021"/>
              <a:gd name="connsiteY2" fmla="*/ 419470 h 419470"/>
              <a:gd name="connsiteX3" fmla="*/ 0 w 2058021"/>
              <a:gd name="connsiteY3" fmla="*/ 419470 h 419470"/>
              <a:gd name="connsiteX4" fmla="*/ 0 w 2058021"/>
              <a:gd name="connsiteY4" fmla="*/ 46608 h 419470"/>
              <a:gd name="connsiteX0" fmla="*/ 228669 w 2286690"/>
              <a:gd name="connsiteY0" fmla="*/ 46608 h 419470"/>
              <a:gd name="connsiteX1" fmla="*/ 2058021 w 2286690"/>
              <a:gd name="connsiteY1" fmla="*/ 46608 h 419470"/>
              <a:gd name="connsiteX2" fmla="*/ 2058021 w 2286690"/>
              <a:gd name="connsiteY2" fmla="*/ 419470 h 419470"/>
              <a:gd name="connsiteX3" fmla="*/ 228669 w 2286690"/>
              <a:gd name="connsiteY3" fmla="*/ 419470 h 419470"/>
              <a:gd name="connsiteX4" fmla="*/ 228669 w 2286690"/>
              <a:gd name="connsiteY4" fmla="*/ 46608 h 41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690" h="419470">
                <a:moveTo>
                  <a:pt x="228669" y="46608"/>
                </a:moveTo>
                <a:cubicBezTo>
                  <a:pt x="533561" y="-15536"/>
                  <a:pt x="1753129" y="-15536"/>
                  <a:pt x="2058021" y="46608"/>
                </a:cubicBezTo>
                <a:cubicBezTo>
                  <a:pt x="2362913" y="108752"/>
                  <a:pt x="2362913" y="357326"/>
                  <a:pt x="2058021" y="419470"/>
                </a:cubicBezTo>
                <a:lnTo>
                  <a:pt x="228669" y="419470"/>
                </a:lnTo>
                <a:cubicBezTo>
                  <a:pt x="-76223" y="357326"/>
                  <a:pt x="-76223" y="108752"/>
                  <a:pt x="228669" y="46608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15166" y="1867437"/>
            <a:ext cx="2686377" cy="309093"/>
          </a:xfrm>
          <a:custGeom>
            <a:avLst/>
            <a:gdLst>
              <a:gd name="connsiteX0" fmla="*/ 0 w 1933731"/>
              <a:gd name="connsiteY0" fmla="*/ 0 h 389744"/>
              <a:gd name="connsiteX1" fmla="*/ 1933731 w 1933731"/>
              <a:gd name="connsiteY1" fmla="*/ 0 h 389744"/>
              <a:gd name="connsiteX2" fmla="*/ 1933731 w 1933731"/>
              <a:gd name="connsiteY2" fmla="*/ 389744 h 389744"/>
              <a:gd name="connsiteX3" fmla="*/ 0 w 1933731"/>
              <a:gd name="connsiteY3" fmla="*/ 389744 h 389744"/>
              <a:gd name="connsiteX4" fmla="*/ 0 w 1933731"/>
              <a:gd name="connsiteY4" fmla="*/ 0 h 389744"/>
              <a:gd name="connsiteX0" fmla="*/ 0 w 2175447"/>
              <a:gd name="connsiteY0" fmla="*/ 0 h 438461"/>
              <a:gd name="connsiteX1" fmla="*/ 1933731 w 2175447"/>
              <a:gd name="connsiteY1" fmla="*/ 0 h 438461"/>
              <a:gd name="connsiteX2" fmla="*/ 1933731 w 2175447"/>
              <a:gd name="connsiteY2" fmla="*/ 389744 h 438461"/>
              <a:gd name="connsiteX3" fmla="*/ 0 w 2175447"/>
              <a:gd name="connsiteY3" fmla="*/ 389744 h 438461"/>
              <a:gd name="connsiteX4" fmla="*/ 0 w 2175447"/>
              <a:gd name="connsiteY4" fmla="*/ 0 h 438461"/>
              <a:gd name="connsiteX0" fmla="*/ 0 w 2175447"/>
              <a:gd name="connsiteY0" fmla="*/ 75006 h 513467"/>
              <a:gd name="connsiteX1" fmla="*/ 1933731 w 2175447"/>
              <a:gd name="connsiteY1" fmla="*/ 75006 h 513467"/>
              <a:gd name="connsiteX2" fmla="*/ 1933731 w 2175447"/>
              <a:gd name="connsiteY2" fmla="*/ 464750 h 513467"/>
              <a:gd name="connsiteX3" fmla="*/ 0 w 2175447"/>
              <a:gd name="connsiteY3" fmla="*/ 464750 h 513467"/>
              <a:gd name="connsiteX4" fmla="*/ 0 w 2175447"/>
              <a:gd name="connsiteY4" fmla="*/ 75006 h 513467"/>
              <a:gd name="connsiteX0" fmla="*/ 0 w 2175447"/>
              <a:gd name="connsiteY0" fmla="*/ 75006 h 539756"/>
              <a:gd name="connsiteX1" fmla="*/ 1933731 w 2175447"/>
              <a:gd name="connsiteY1" fmla="*/ 75006 h 539756"/>
              <a:gd name="connsiteX2" fmla="*/ 1933731 w 2175447"/>
              <a:gd name="connsiteY2" fmla="*/ 464750 h 539756"/>
              <a:gd name="connsiteX3" fmla="*/ 0 w 2175447"/>
              <a:gd name="connsiteY3" fmla="*/ 464750 h 539756"/>
              <a:gd name="connsiteX4" fmla="*/ 0 w 2175447"/>
              <a:gd name="connsiteY4" fmla="*/ 75006 h 53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447" h="539756">
                <a:moveTo>
                  <a:pt x="0" y="75006"/>
                </a:moveTo>
                <a:cubicBezTo>
                  <a:pt x="0" y="-54909"/>
                  <a:pt x="1611443" y="10049"/>
                  <a:pt x="1933731" y="75006"/>
                </a:cubicBezTo>
                <a:cubicBezTo>
                  <a:pt x="2256020" y="139963"/>
                  <a:pt x="2256020" y="399793"/>
                  <a:pt x="1933731" y="464750"/>
                </a:cubicBezTo>
                <a:cubicBezTo>
                  <a:pt x="1611443" y="529707"/>
                  <a:pt x="0" y="594665"/>
                  <a:pt x="0" y="464750"/>
                </a:cubicBezTo>
                <a:lnTo>
                  <a:pt x="0" y="75006"/>
                </a:ln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233453">
            <a:off x="4452482" y="2227393"/>
            <a:ext cx="2256204" cy="361742"/>
          </a:xfrm>
          <a:custGeom>
            <a:avLst/>
            <a:gdLst>
              <a:gd name="connsiteX0" fmla="*/ 0 w 2005515"/>
              <a:gd name="connsiteY0" fmla="*/ 0 h 446229"/>
              <a:gd name="connsiteX1" fmla="*/ 2005515 w 2005515"/>
              <a:gd name="connsiteY1" fmla="*/ 0 h 446229"/>
              <a:gd name="connsiteX2" fmla="*/ 2005515 w 2005515"/>
              <a:gd name="connsiteY2" fmla="*/ 446229 h 446229"/>
              <a:gd name="connsiteX3" fmla="*/ 0 w 2005515"/>
              <a:gd name="connsiteY3" fmla="*/ 446229 h 446229"/>
              <a:gd name="connsiteX4" fmla="*/ 0 w 2005515"/>
              <a:gd name="connsiteY4" fmla="*/ 0 h 446229"/>
              <a:gd name="connsiteX0" fmla="*/ 0 w 2256204"/>
              <a:gd name="connsiteY0" fmla="*/ 0 h 502007"/>
              <a:gd name="connsiteX1" fmla="*/ 2005515 w 2256204"/>
              <a:gd name="connsiteY1" fmla="*/ 0 h 502007"/>
              <a:gd name="connsiteX2" fmla="*/ 2005515 w 2256204"/>
              <a:gd name="connsiteY2" fmla="*/ 446229 h 502007"/>
              <a:gd name="connsiteX3" fmla="*/ 0 w 2256204"/>
              <a:gd name="connsiteY3" fmla="*/ 446229 h 502007"/>
              <a:gd name="connsiteX4" fmla="*/ 0 w 2256204"/>
              <a:gd name="connsiteY4" fmla="*/ 0 h 502007"/>
              <a:gd name="connsiteX0" fmla="*/ 0 w 2256204"/>
              <a:gd name="connsiteY0" fmla="*/ 0 h 532105"/>
              <a:gd name="connsiteX1" fmla="*/ 2005515 w 2256204"/>
              <a:gd name="connsiteY1" fmla="*/ 0 h 532105"/>
              <a:gd name="connsiteX2" fmla="*/ 2005515 w 2256204"/>
              <a:gd name="connsiteY2" fmla="*/ 446229 h 532105"/>
              <a:gd name="connsiteX3" fmla="*/ 0 w 2256204"/>
              <a:gd name="connsiteY3" fmla="*/ 446229 h 532105"/>
              <a:gd name="connsiteX4" fmla="*/ 0 w 2256204"/>
              <a:gd name="connsiteY4" fmla="*/ 0 h 532105"/>
              <a:gd name="connsiteX0" fmla="*/ 0 w 2256204"/>
              <a:gd name="connsiteY0" fmla="*/ 85876 h 617981"/>
              <a:gd name="connsiteX1" fmla="*/ 2005515 w 2256204"/>
              <a:gd name="connsiteY1" fmla="*/ 85876 h 617981"/>
              <a:gd name="connsiteX2" fmla="*/ 2005515 w 2256204"/>
              <a:gd name="connsiteY2" fmla="*/ 532105 h 617981"/>
              <a:gd name="connsiteX3" fmla="*/ 0 w 2256204"/>
              <a:gd name="connsiteY3" fmla="*/ 532105 h 617981"/>
              <a:gd name="connsiteX4" fmla="*/ 0 w 2256204"/>
              <a:gd name="connsiteY4" fmla="*/ 85876 h 61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204" h="617981">
                <a:moveTo>
                  <a:pt x="0" y="85876"/>
                </a:moveTo>
                <a:cubicBezTo>
                  <a:pt x="0" y="-62867"/>
                  <a:pt x="1671263" y="11505"/>
                  <a:pt x="2005515" y="85876"/>
                </a:cubicBezTo>
                <a:cubicBezTo>
                  <a:pt x="2339767" y="160247"/>
                  <a:pt x="2339767" y="457734"/>
                  <a:pt x="2005515" y="532105"/>
                </a:cubicBezTo>
                <a:cubicBezTo>
                  <a:pt x="1671263" y="606476"/>
                  <a:pt x="0" y="680848"/>
                  <a:pt x="0" y="532105"/>
                </a:cubicBezTo>
                <a:lnTo>
                  <a:pt x="0" y="85876"/>
                </a:ln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9284414">
            <a:off x="6268722" y="2286589"/>
            <a:ext cx="383172" cy="1185983"/>
          </a:xfrm>
          <a:custGeom>
            <a:avLst/>
            <a:gdLst>
              <a:gd name="connsiteX0" fmla="*/ 0 w 419724"/>
              <a:gd name="connsiteY0" fmla="*/ 0 h 970912"/>
              <a:gd name="connsiteX1" fmla="*/ 419724 w 419724"/>
              <a:gd name="connsiteY1" fmla="*/ 0 h 970912"/>
              <a:gd name="connsiteX2" fmla="*/ 419724 w 419724"/>
              <a:gd name="connsiteY2" fmla="*/ 970912 h 970912"/>
              <a:gd name="connsiteX3" fmla="*/ 0 w 419724"/>
              <a:gd name="connsiteY3" fmla="*/ 970912 h 970912"/>
              <a:gd name="connsiteX4" fmla="*/ 0 w 419724"/>
              <a:gd name="connsiteY4" fmla="*/ 0 h 970912"/>
              <a:gd name="connsiteX0" fmla="*/ 0 w 472189"/>
              <a:gd name="connsiteY0" fmla="*/ 0 h 1092276"/>
              <a:gd name="connsiteX1" fmla="*/ 419724 w 472189"/>
              <a:gd name="connsiteY1" fmla="*/ 0 h 1092276"/>
              <a:gd name="connsiteX2" fmla="*/ 419724 w 472189"/>
              <a:gd name="connsiteY2" fmla="*/ 970912 h 1092276"/>
              <a:gd name="connsiteX3" fmla="*/ 0 w 472189"/>
              <a:gd name="connsiteY3" fmla="*/ 970912 h 1092276"/>
              <a:gd name="connsiteX4" fmla="*/ 0 w 472189"/>
              <a:gd name="connsiteY4" fmla="*/ 0 h 1092276"/>
              <a:gd name="connsiteX0" fmla="*/ 0 w 472189"/>
              <a:gd name="connsiteY0" fmla="*/ 186852 h 1279128"/>
              <a:gd name="connsiteX1" fmla="*/ 419724 w 472189"/>
              <a:gd name="connsiteY1" fmla="*/ 186852 h 1279128"/>
              <a:gd name="connsiteX2" fmla="*/ 419724 w 472189"/>
              <a:gd name="connsiteY2" fmla="*/ 1157764 h 1279128"/>
              <a:gd name="connsiteX3" fmla="*/ 0 w 472189"/>
              <a:gd name="connsiteY3" fmla="*/ 1157764 h 1279128"/>
              <a:gd name="connsiteX4" fmla="*/ 0 w 472189"/>
              <a:gd name="connsiteY4" fmla="*/ 186852 h 12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189" h="1279128">
                <a:moveTo>
                  <a:pt x="0" y="186852"/>
                </a:moveTo>
                <a:cubicBezTo>
                  <a:pt x="0" y="-136785"/>
                  <a:pt x="349770" y="25033"/>
                  <a:pt x="419724" y="186852"/>
                </a:cubicBezTo>
                <a:cubicBezTo>
                  <a:pt x="489678" y="348671"/>
                  <a:pt x="489678" y="995945"/>
                  <a:pt x="419724" y="1157764"/>
                </a:cubicBezTo>
                <a:cubicBezTo>
                  <a:pt x="349770" y="1319583"/>
                  <a:pt x="69954" y="1319583"/>
                  <a:pt x="0" y="1157764"/>
                </a:cubicBezTo>
                <a:lnTo>
                  <a:pt x="0" y="186852"/>
                </a:ln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rot="19288424">
            <a:off x="4932595" y="3581005"/>
            <a:ext cx="2079433" cy="398743"/>
          </a:xfrm>
          <a:custGeom>
            <a:avLst/>
            <a:gdLst>
              <a:gd name="connsiteX0" fmla="*/ 0 w 1782382"/>
              <a:gd name="connsiteY0" fmla="*/ 0 h 318995"/>
              <a:gd name="connsiteX1" fmla="*/ 1782382 w 1782382"/>
              <a:gd name="connsiteY1" fmla="*/ 0 h 318995"/>
              <a:gd name="connsiteX2" fmla="*/ 1782382 w 1782382"/>
              <a:gd name="connsiteY2" fmla="*/ 318995 h 318995"/>
              <a:gd name="connsiteX3" fmla="*/ 0 w 1782382"/>
              <a:gd name="connsiteY3" fmla="*/ 318995 h 318995"/>
              <a:gd name="connsiteX4" fmla="*/ 0 w 1782382"/>
              <a:gd name="connsiteY4" fmla="*/ 0 h 318995"/>
              <a:gd name="connsiteX0" fmla="*/ 222798 w 2005180"/>
              <a:gd name="connsiteY0" fmla="*/ 0 h 358869"/>
              <a:gd name="connsiteX1" fmla="*/ 2005180 w 2005180"/>
              <a:gd name="connsiteY1" fmla="*/ 0 h 358869"/>
              <a:gd name="connsiteX2" fmla="*/ 2005180 w 2005180"/>
              <a:gd name="connsiteY2" fmla="*/ 318995 h 358869"/>
              <a:gd name="connsiteX3" fmla="*/ 222798 w 2005180"/>
              <a:gd name="connsiteY3" fmla="*/ 318995 h 358869"/>
              <a:gd name="connsiteX4" fmla="*/ 222798 w 2005180"/>
              <a:gd name="connsiteY4" fmla="*/ 0 h 358869"/>
              <a:gd name="connsiteX0" fmla="*/ 222798 w 2227978"/>
              <a:gd name="connsiteY0" fmla="*/ 39874 h 398743"/>
              <a:gd name="connsiteX1" fmla="*/ 2005180 w 2227978"/>
              <a:gd name="connsiteY1" fmla="*/ 39874 h 398743"/>
              <a:gd name="connsiteX2" fmla="*/ 2005180 w 2227978"/>
              <a:gd name="connsiteY2" fmla="*/ 358869 h 398743"/>
              <a:gd name="connsiteX3" fmla="*/ 222798 w 2227978"/>
              <a:gd name="connsiteY3" fmla="*/ 358869 h 398743"/>
              <a:gd name="connsiteX4" fmla="*/ 222798 w 2227978"/>
              <a:gd name="connsiteY4" fmla="*/ 39874 h 39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7978" h="398743">
                <a:moveTo>
                  <a:pt x="222798" y="39874"/>
                </a:moveTo>
                <a:cubicBezTo>
                  <a:pt x="519862" y="-13292"/>
                  <a:pt x="1708116" y="-13292"/>
                  <a:pt x="2005180" y="39874"/>
                </a:cubicBezTo>
                <a:cubicBezTo>
                  <a:pt x="2302244" y="93040"/>
                  <a:pt x="2302244" y="305703"/>
                  <a:pt x="2005180" y="358869"/>
                </a:cubicBezTo>
                <a:cubicBezTo>
                  <a:pt x="1708116" y="412035"/>
                  <a:pt x="519862" y="412035"/>
                  <a:pt x="222798" y="358869"/>
                </a:cubicBezTo>
                <a:cubicBezTo>
                  <a:pt x="-74266" y="305703"/>
                  <a:pt x="-74266" y="93040"/>
                  <a:pt x="222798" y="39874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535541">
            <a:off x="5161865" y="4319099"/>
            <a:ext cx="1793015" cy="372094"/>
          </a:xfrm>
          <a:custGeom>
            <a:avLst/>
            <a:gdLst>
              <a:gd name="connsiteX0" fmla="*/ 0 w 1598834"/>
              <a:gd name="connsiteY0" fmla="*/ 0 h 272571"/>
              <a:gd name="connsiteX1" fmla="*/ 1598834 w 1598834"/>
              <a:gd name="connsiteY1" fmla="*/ 0 h 272571"/>
              <a:gd name="connsiteX2" fmla="*/ 1598834 w 1598834"/>
              <a:gd name="connsiteY2" fmla="*/ 272571 h 272571"/>
              <a:gd name="connsiteX3" fmla="*/ 0 w 1598834"/>
              <a:gd name="connsiteY3" fmla="*/ 272571 h 272571"/>
              <a:gd name="connsiteX4" fmla="*/ 0 w 1598834"/>
              <a:gd name="connsiteY4" fmla="*/ 0 h 272571"/>
              <a:gd name="connsiteX0" fmla="*/ 0 w 1798688"/>
              <a:gd name="connsiteY0" fmla="*/ 0 h 306642"/>
              <a:gd name="connsiteX1" fmla="*/ 1598834 w 1798688"/>
              <a:gd name="connsiteY1" fmla="*/ 0 h 306642"/>
              <a:gd name="connsiteX2" fmla="*/ 1598834 w 1798688"/>
              <a:gd name="connsiteY2" fmla="*/ 272571 h 306642"/>
              <a:gd name="connsiteX3" fmla="*/ 0 w 1798688"/>
              <a:gd name="connsiteY3" fmla="*/ 272571 h 306642"/>
              <a:gd name="connsiteX4" fmla="*/ 0 w 1798688"/>
              <a:gd name="connsiteY4" fmla="*/ 0 h 306642"/>
              <a:gd name="connsiteX0" fmla="*/ 0 w 1798688"/>
              <a:gd name="connsiteY0" fmla="*/ 0 h 306642"/>
              <a:gd name="connsiteX1" fmla="*/ 1598834 w 1798688"/>
              <a:gd name="connsiteY1" fmla="*/ 0 h 306642"/>
              <a:gd name="connsiteX2" fmla="*/ 1598834 w 1798688"/>
              <a:gd name="connsiteY2" fmla="*/ 272571 h 306642"/>
              <a:gd name="connsiteX3" fmla="*/ 0 w 1798688"/>
              <a:gd name="connsiteY3" fmla="*/ 272571 h 306642"/>
              <a:gd name="connsiteX4" fmla="*/ 0 w 1798688"/>
              <a:gd name="connsiteY4" fmla="*/ 0 h 306642"/>
              <a:gd name="connsiteX0" fmla="*/ 0 w 1798688"/>
              <a:gd name="connsiteY0" fmla="*/ 272571 h 364011"/>
              <a:gd name="connsiteX1" fmla="*/ 0 w 1798688"/>
              <a:gd name="connsiteY1" fmla="*/ 0 h 364011"/>
              <a:gd name="connsiteX2" fmla="*/ 1598834 w 1798688"/>
              <a:gd name="connsiteY2" fmla="*/ 0 h 364011"/>
              <a:gd name="connsiteX3" fmla="*/ 1598834 w 1798688"/>
              <a:gd name="connsiteY3" fmla="*/ 272571 h 364011"/>
              <a:gd name="connsiteX4" fmla="*/ 91440 w 1798688"/>
              <a:gd name="connsiteY4" fmla="*/ 364011 h 364011"/>
              <a:gd name="connsiteX0" fmla="*/ 0 w 1798688"/>
              <a:gd name="connsiteY0" fmla="*/ 272571 h 364011"/>
              <a:gd name="connsiteX1" fmla="*/ 0 w 1798688"/>
              <a:gd name="connsiteY1" fmla="*/ 0 h 364011"/>
              <a:gd name="connsiteX2" fmla="*/ 1598834 w 1798688"/>
              <a:gd name="connsiteY2" fmla="*/ 0 h 364011"/>
              <a:gd name="connsiteX3" fmla="*/ 1598834 w 1798688"/>
              <a:gd name="connsiteY3" fmla="*/ 272571 h 364011"/>
              <a:gd name="connsiteX4" fmla="*/ 91440 w 1798688"/>
              <a:gd name="connsiteY4" fmla="*/ 364011 h 364011"/>
              <a:gd name="connsiteX5" fmla="*/ 0 w 1798688"/>
              <a:gd name="connsiteY5" fmla="*/ 272571 h 364011"/>
              <a:gd name="connsiteX0" fmla="*/ 0 w 1793015"/>
              <a:gd name="connsiteY0" fmla="*/ 272571 h 364011"/>
              <a:gd name="connsiteX1" fmla="*/ 0 w 1793015"/>
              <a:gd name="connsiteY1" fmla="*/ 0 h 364011"/>
              <a:gd name="connsiteX2" fmla="*/ 1598834 w 1793015"/>
              <a:gd name="connsiteY2" fmla="*/ 0 h 364011"/>
              <a:gd name="connsiteX3" fmla="*/ 1598834 w 1793015"/>
              <a:gd name="connsiteY3" fmla="*/ 272571 h 364011"/>
              <a:gd name="connsiteX4" fmla="*/ 91440 w 1793015"/>
              <a:gd name="connsiteY4" fmla="*/ 364011 h 364011"/>
              <a:gd name="connsiteX5" fmla="*/ 0 w 1793015"/>
              <a:gd name="connsiteY5" fmla="*/ 272571 h 364011"/>
              <a:gd name="connsiteX0" fmla="*/ 0 w 1793015"/>
              <a:gd name="connsiteY0" fmla="*/ 272571 h 364011"/>
              <a:gd name="connsiteX1" fmla="*/ 0 w 1793015"/>
              <a:gd name="connsiteY1" fmla="*/ 0 h 364011"/>
              <a:gd name="connsiteX2" fmla="*/ 1598834 w 1793015"/>
              <a:gd name="connsiteY2" fmla="*/ 0 h 364011"/>
              <a:gd name="connsiteX3" fmla="*/ 1598834 w 1793015"/>
              <a:gd name="connsiteY3" fmla="*/ 272571 h 364011"/>
              <a:gd name="connsiteX4" fmla="*/ 91440 w 1793015"/>
              <a:gd name="connsiteY4" fmla="*/ 364011 h 364011"/>
              <a:gd name="connsiteX5" fmla="*/ 0 w 1793015"/>
              <a:gd name="connsiteY5" fmla="*/ 272571 h 364011"/>
              <a:gd name="connsiteX0" fmla="*/ 0 w 1793015"/>
              <a:gd name="connsiteY0" fmla="*/ 272571 h 372094"/>
              <a:gd name="connsiteX1" fmla="*/ 0 w 1793015"/>
              <a:gd name="connsiteY1" fmla="*/ 0 h 372094"/>
              <a:gd name="connsiteX2" fmla="*/ 1598834 w 1793015"/>
              <a:gd name="connsiteY2" fmla="*/ 0 h 372094"/>
              <a:gd name="connsiteX3" fmla="*/ 1598834 w 1793015"/>
              <a:gd name="connsiteY3" fmla="*/ 272571 h 372094"/>
              <a:gd name="connsiteX4" fmla="*/ 91440 w 1793015"/>
              <a:gd name="connsiteY4" fmla="*/ 364011 h 372094"/>
              <a:gd name="connsiteX5" fmla="*/ 0 w 1793015"/>
              <a:gd name="connsiteY5" fmla="*/ 272571 h 37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3015" h="372094">
                <a:moveTo>
                  <a:pt x="0" y="272571"/>
                </a:moveTo>
                <a:lnTo>
                  <a:pt x="0" y="0"/>
                </a:lnTo>
                <a:lnTo>
                  <a:pt x="1598834" y="0"/>
                </a:lnTo>
                <a:cubicBezTo>
                  <a:pt x="1865306" y="45428"/>
                  <a:pt x="1850066" y="211903"/>
                  <a:pt x="1598834" y="272571"/>
                </a:cubicBezTo>
                <a:cubicBezTo>
                  <a:pt x="1347602" y="333239"/>
                  <a:pt x="121920" y="394491"/>
                  <a:pt x="91440" y="364011"/>
                </a:cubicBezTo>
                <a:lnTo>
                  <a:pt x="0" y="272571"/>
                </a:ln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20580782">
            <a:off x="6672712" y="4316615"/>
            <a:ext cx="1025825" cy="323370"/>
          </a:xfrm>
          <a:custGeom>
            <a:avLst/>
            <a:gdLst>
              <a:gd name="connsiteX0" fmla="*/ 0 w 865778"/>
              <a:gd name="connsiteY0" fmla="*/ 0 h 361455"/>
              <a:gd name="connsiteX1" fmla="*/ 865778 w 865778"/>
              <a:gd name="connsiteY1" fmla="*/ 0 h 361455"/>
              <a:gd name="connsiteX2" fmla="*/ 865778 w 865778"/>
              <a:gd name="connsiteY2" fmla="*/ 361455 h 361455"/>
              <a:gd name="connsiteX3" fmla="*/ 0 w 865778"/>
              <a:gd name="connsiteY3" fmla="*/ 361455 h 361455"/>
              <a:gd name="connsiteX4" fmla="*/ 0 w 865778"/>
              <a:gd name="connsiteY4" fmla="*/ 0 h 361455"/>
              <a:gd name="connsiteX0" fmla="*/ 108222 w 974000"/>
              <a:gd name="connsiteY0" fmla="*/ 0 h 406636"/>
              <a:gd name="connsiteX1" fmla="*/ 974000 w 974000"/>
              <a:gd name="connsiteY1" fmla="*/ 0 h 406636"/>
              <a:gd name="connsiteX2" fmla="*/ 974000 w 974000"/>
              <a:gd name="connsiteY2" fmla="*/ 361455 h 406636"/>
              <a:gd name="connsiteX3" fmla="*/ 108222 w 974000"/>
              <a:gd name="connsiteY3" fmla="*/ 361455 h 406636"/>
              <a:gd name="connsiteX4" fmla="*/ 108222 w 974000"/>
              <a:gd name="connsiteY4" fmla="*/ 0 h 406636"/>
              <a:gd name="connsiteX0" fmla="*/ 108222 w 1082222"/>
              <a:gd name="connsiteY0" fmla="*/ 45180 h 451816"/>
              <a:gd name="connsiteX1" fmla="*/ 974000 w 1082222"/>
              <a:gd name="connsiteY1" fmla="*/ 45180 h 451816"/>
              <a:gd name="connsiteX2" fmla="*/ 974000 w 1082222"/>
              <a:gd name="connsiteY2" fmla="*/ 406635 h 451816"/>
              <a:gd name="connsiteX3" fmla="*/ 108222 w 1082222"/>
              <a:gd name="connsiteY3" fmla="*/ 406635 h 451816"/>
              <a:gd name="connsiteX4" fmla="*/ 108222 w 1082222"/>
              <a:gd name="connsiteY4" fmla="*/ 45180 h 45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222" h="451816">
                <a:moveTo>
                  <a:pt x="108222" y="45180"/>
                </a:moveTo>
                <a:cubicBezTo>
                  <a:pt x="252518" y="-15062"/>
                  <a:pt x="829704" y="-15062"/>
                  <a:pt x="974000" y="45180"/>
                </a:cubicBezTo>
                <a:cubicBezTo>
                  <a:pt x="1118296" y="105422"/>
                  <a:pt x="1118296" y="346393"/>
                  <a:pt x="974000" y="406635"/>
                </a:cubicBezTo>
                <a:cubicBezTo>
                  <a:pt x="829704" y="466877"/>
                  <a:pt x="252518" y="466877"/>
                  <a:pt x="108222" y="406635"/>
                </a:cubicBezTo>
                <a:cubicBezTo>
                  <a:pt x="-36074" y="346393"/>
                  <a:pt x="-36074" y="105422"/>
                  <a:pt x="108222" y="45180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293996" y="3627619"/>
            <a:ext cx="2189408" cy="236044"/>
          </a:xfrm>
          <a:custGeom>
            <a:avLst/>
            <a:gdLst>
              <a:gd name="connsiteX0" fmla="*/ 0 w 2278505"/>
              <a:gd name="connsiteY0" fmla="*/ 0 h 239844"/>
              <a:gd name="connsiteX1" fmla="*/ 2278505 w 2278505"/>
              <a:gd name="connsiteY1" fmla="*/ 0 h 239844"/>
              <a:gd name="connsiteX2" fmla="*/ 2278505 w 2278505"/>
              <a:gd name="connsiteY2" fmla="*/ 239844 h 239844"/>
              <a:gd name="connsiteX3" fmla="*/ 0 w 2278505"/>
              <a:gd name="connsiteY3" fmla="*/ 239844 h 239844"/>
              <a:gd name="connsiteX4" fmla="*/ 0 w 2278505"/>
              <a:gd name="connsiteY4" fmla="*/ 0 h 239844"/>
              <a:gd name="connsiteX0" fmla="*/ 284813 w 2563318"/>
              <a:gd name="connsiteY0" fmla="*/ 0 h 269824"/>
              <a:gd name="connsiteX1" fmla="*/ 2563318 w 2563318"/>
              <a:gd name="connsiteY1" fmla="*/ 0 h 269824"/>
              <a:gd name="connsiteX2" fmla="*/ 2563318 w 2563318"/>
              <a:gd name="connsiteY2" fmla="*/ 239844 h 269824"/>
              <a:gd name="connsiteX3" fmla="*/ 284813 w 2563318"/>
              <a:gd name="connsiteY3" fmla="*/ 239844 h 269824"/>
              <a:gd name="connsiteX4" fmla="*/ 284813 w 2563318"/>
              <a:gd name="connsiteY4" fmla="*/ 0 h 269824"/>
              <a:gd name="connsiteX0" fmla="*/ 284813 w 2848131"/>
              <a:gd name="connsiteY0" fmla="*/ 0 h 269824"/>
              <a:gd name="connsiteX1" fmla="*/ 2563318 w 2848131"/>
              <a:gd name="connsiteY1" fmla="*/ 0 h 269824"/>
              <a:gd name="connsiteX2" fmla="*/ 2563318 w 2848131"/>
              <a:gd name="connsiteY2" fmla="*/ 239844 h 269824"/>
              <a:gd name="connsiteX3" fmla="*/ 284813 w 2848131"/>
              <a:gd name="connsiteY3" fmla="*/ 239844 h 269824"/>
              <a:gd name="connsiteX4" fmla="*/ 284813 w 2848131"/>
              <a:gd name="connsiteY4" fmla="*/ 0 h 26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131" h="269824">
                <a:moveTo>
                  <a:pt x="284813" y="0"/>
                </a:moveTo>
                <a:lnTo>
                  <a:pt x="2563318" y="0"/>
                </a:lnTo>
                <a:cubicBezTo>
                  <a:pt x="2943069" y="39974"/>
                  <a:pt x="2943069" y="199870"/>
                  <a:pt x="2563318" y="239844"/>
                </a:cubicBezTo>
                <a:cubicBezTo>
                  <a:pt x="2183567" y="279818"/>
                  <a:pt x="664564" y="279818"/>
                  <a:pt x="284813" y="239844"/>
                </a:cubicBezTo>
                <a:cubicBezTo>
                  <a:pt x="-94938" y="199870"/>
                  <a:pt x="-94938" y="39974"/>
                  <a:pt x="284813" y="0"/>
                </a:cubicBezTo>
                <a:close/>
              </a:path>
            </a:pathLst>
          </a:custGeom>
          <a:solidFill>
            <a:srgbClr val="B2A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03" y="2073501"/>
            <a:ext cx="2214092" cy="22140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12" y="4767510"/>
            <a:ext cx="2750645" cy="20904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3" y="3915177"/>
            <a:ext cx="2024199" cy="251138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48" y="2833352"/>
            <a:ext cx="1223493" cy="12234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16" y="2137893"/>
            <a:ext cx="1611147" cy="1790163"/>
          </a:xfrm>
          <a:prstGeom prst="rect">
            <a:avLst/>
          </a:prstGeom>
        </p:spPr>
      </p:pic>
      <p:sp>
        <p:nvSpPr>
          <p:cNvPr id="37" name="Стрелка влево 36">
            <a:hlinkClick r:id="rId12" action="ppaction://hlinksldjump"/>
          </p:cNvPr>
          <p:cNvSpPr/>
          <p:nvPr/>
        </p:nvSpPr>
        <p:spPr>
          <a:xfrm>
            <a:off x="4653073" y="6373368"/>
            <a:ext cx="978408" cy="484632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12" y="5114721"/>
            <a:ext cx="1130595" cy="145960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2" y="3025015"/>
            <a:ext cx="973523" cy="17659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4" y="1582760"/>
            <a:ext cx="1450214" cy="145021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3" y="583576"/>
            <a:ext cx="1178535" cy="164446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18" y="3096028"/>
            <a:ext cx="1208400" cy="163886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62" y="1969998"/>
            <a:ext cx="1211687" cy="15983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08" y="2283452"/>
            <a:ext cx="1121643" cy="1940820"/>
          </a:xfrm>
          <a:prstGeom prst="rect">
            <a:avLst/>
          </a:prstGeom>
        </p:spPr>
      </p:pic>
      <p:sp>
        <p:nvSpPr>
          <p:cNvPr id="4" name="Стрелка влево 3"/>
          <p:cNvSpPr/>
          <p:nvPr/>
        </p:nvSpPr>
        <p:spPr>
          <a:xfrm rot="2102580">
            <a:off x="2292440" y="5074276"/>
            <a:ext cx="978408" cy="484632"/>
          </a:xfrm>
          <a:prstGeom prst="lef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верх 4"/>
          <p:cNvSpPr/>
          <p:nvPr/>
        </p:nvSpPr>
        <p:spPr>
          <a:xfrm>
            <a:off x="1455312" y="3052293"/>
            <a:ext cx="484632" cy="978408"/>
          </a:xfrm>
          <a:prstGeom prst="up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2176530" y="1764405"/>
            <a:ext cx="978408" cy="48463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292233">
            <a:off x="4778061" y="2034862"/>
            <a:ext cx="978408" cy="48463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434885" y="4224270"/>
            <a:ext cx="978408" cy="48463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9FB89616-0DE6-4C33-88BF-14A8A73BD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37" y="954844"/>
            <a:ext cx="3559979" cy="4595951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126BE4C7-69CD-44CC-A507-4523A2F91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286" y="231819"/>
            <a:ext cx="3321520" cy="293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5" y="168833"/>
            <a:ext cx="3484004" cy="29349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95" y="3361384"/>
            <a:ext cx="3623256" cy="2910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7" y="3301821"/>
            <a:ext cx="3560740" cy="2983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0" y="210892"/>
            <a:ext cx="3874393" cy="2905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84" y="3390556"/>
            <a:ext cx="3447868" cy="2907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214" y="240834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391" y="240834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5815" y="249850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7577" y="561519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8816" y="556367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25815" y="560230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3E30F74C-B6A4-43EB-8626-B1EF86A78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04" y="2368192"/>
            <a:ext cx="2375752" cy="430950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D11F7CD5-5BC9-4EDA-95CF-A5F55FB9E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5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01" y="3102467"/>
            <a:ext cx="3652502" cy="3652502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57E42311-FCC2-43CE-89EE-32D78930A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" b="8717"/>
          <a:stretch/>
        </p:blipFill>
        <p:spPr>
          <a:xfrm>
            <a:off x="594171" y="321973"/>
            <a:ext cx="3151596" cy="2936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11267" r="56385" b="51550"/>
          <a:stretch/>
        </p:blipFill>
        <p:spPr>
          <a:xfrm>
            <a:off x="8032125" y="231820"/>
            <a:ext cx="3876539" cy="3116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5" t="19906" r="5117" b="53427"/>
          <a:stretch/>
        </p:blipFill>
        <p:spPr>
          <a:xfrm>
            <a:off x="528034" y="3664038"/>
            <a:ext cx="3515932" cy="2994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0" t="49577" r="4555" b="8544"/>
          <a:stretch/>
        </p:blipFill>
        <p:spPr>
          <a:xfrm>
            <a:off x="4297250" y="3669165"/>
            <a:ext cx="3889420" cy="31888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" t="50704" r="67934" b="7043"/>
          <a:stretch/>
        </p:blipFill>
        <p:spPr>
          <a:xfrm>
            <a:off x="4224269" y="218940"/>
            <a:ext cx="2867467" cy="3193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428" y="27432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2907" y="278183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62175" y="269168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0912" y="596291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1696" y="596291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63" y="3464417"/>
            <a:ext cx="3201185" cy="32010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87177" y="596291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11C62B00-E045-43B7-B479-DA921C6BA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19" y="2103283"/>
            <a:ext cx="2629502" cy="366907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4F31D425-C8F0-4DC6-B276-4C1DCCEAD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0"/>
          <a:stretch/>
        </p:blipFill>
        <p:spPr>
          <a:xfrm>
            <a:off x="0" y="1"/>
            <a:ext cx="12192000" cy="68545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7446" y="2562895"/>
            <a:ext cx="708340" cy="6439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82" y="3031632"/>
            <a:ext cx="2483409" cy="3368057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37991E2B-9AED-4D27-88E2-7C5C1ED61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12</Words>
  <Application>Microsoft Office PowerPoint</Application>
  <PresentationFormat>Широкоэкранный</PresentationFormat>
  <Paragraphs>12</Paragraphs>
  <Slides>16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39</cp:revision>
  <dcterms:created xsi:type="dcterms:W3CDTF">2019-04-27T16:02:38Z</dcterms:created>
  <dcterms:modified xsi:type="dcterms:W3CDTF">2019-11-15T11:46:28Z</dcterms:modified>
</cp:coreProperties>
</file>