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825F-0B39-4E4C-BC48-DD67E5BBE662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ED5E-96C7-44CF-A675-3F3309BC1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83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825F-0B39-4E4C-BC48-DD67E5BBE662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ED5E-96C7-44CF-A675-3F3309BC1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9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825F-0B39-4E4C-BC48-DD67E5BBE662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ED5E-96C7-44CF-A675-3F3309BC1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55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825F-0B39-4E4C-BC48-DD67E5BBE662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ED5E-96C7-44CF-A675-3F3309BC1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64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825F-0B39-4E4C-BC48-DD67E5BBE662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ED5E-96C7-44CF-A675-3F3309BC1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416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825F-0B39-4E4C-BC48-DD67E5BBE662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ED5E-96C7-44CF-A675-3F3309BC1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13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825F-0B39-4E4C-BC48-DD67E5BBE662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ED5E-96C7-44CF-A675-3F3309BC1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29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825F-0B39-4E4C-BC48-DD67E5BBE662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ED5E-96C7-44CF-A675-3F3309BC1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84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825F-0B39-4E4C-BC48-DD67E5BBE662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ED5E-96C7-44CF-A675-3F3309BC1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67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825F-0B39-4E4C-BC48-DD67E5BBE662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ED5E-96C7-44CF-A675-3F3309BC1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295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825F-0B39-4E4C-BC48-DD67E5BBE662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ED5E-96C7-44CF-A675-3F3309BC1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22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D825F-0B39-4E4C-BC48-DD67E5BBE662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4ED5E-96C7-44CF-A675-3F3309BC1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3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908" y="168256"/>
            <a:ext cx="1555292" cy="234287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" r="49805" b="66667"/>
          <a:stretch>
            <a:fillRect/>
          </a:stretch>
        </p:blipFill>
        <p:spPr>
          <a:xfrm>
            <a:off x="2247818" y="453444"/>
            <a:ext cx="1944710" cy="1970468"/>
          </a:xfrm>
          <a:custGeom>
            <a:avLst/>
            <a:gdLst>
              <a:gd name="connsiteX0" fmla="*/ 0 w 1944710"/>
              <a:gd name="connsiteY0" fmla="*/ 0 h 1970468"/>
              <a:gd name="connsiteX1" fmla="*/ 1944710 w 1944710"/>
              <a:gd name="connsiteY1" fmla="*/ 0 h 1970468"/>
              <a:gd name="connsiteX2" fmla="*/ 1944710 w 1944710"/>
              <a:gd name="connsiteY2" fmla="*/ 1970468 h 1970468"/>
              <a:gd name="connsiteX3" fmla="*/ 0 w 1944710"/>
              <a:gd name="connsiteY3" fmla="*/ 1970468 h 197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710" h="1970468">
                <a:moveTo>
                  <a:pt x="0" y="0"/>
                </a:moveTo>
                <a:lnTo>
                  <a:pt x="1944710" y="0"/>
                </a:lnTo>
                <a:lnTo>
                  <a:pt x="1944710" y="1970468"/>
                </a:lnTo>
                <a:lnTo>
                  <a:pt x="0" y="1970468"/>
                </a:lnTo>
                <a:close/>
              </a:path>
            </a:pathLst>
          </a:cu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92" b="66667"/>
          <a:stretch>
            <a:fillRect/>
          </a:stretch>
        </p:blipFill>
        <p:spPr>
          <a:xfrm>
            <a:off x="7099038" y="2077602"/>
            <a:ext cx="1942795" cy="1970468"/>
          </a:xfrm>
          <a:custGeom>
            <a:avLst/>
            <a:gdLst>
              <a:gd name="connsiteX0" fmla="*/ 0 w 1942795"/>
              <a:gd name="connsiteY0" fmla="*/ 0 h 1970468"/>
              <a:gd name="connsiteX1" fmla="*/ 1942795 w 1942795"/>
              <a:gd name="connsiteY1" fmla="*/ 0 h 1970468"/>
              <a:gd name="connsiteX2" fmla="*/ 1942795 w 1942795"/>
              <a:gd name="connsiteY2" fmla="*/ 1970468 h 1970468"/>
              <a:gd name="connsiteX3" fmla="*/ 0 w 1942795"/>
              <a:gd name="connsiteY3" fmla="*/ 1970468 h 197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2795" h="1970468">
                <a:moveTo>
                  <a:pt x="0" y="0"/>
                </a:moveTo>
                <a:lnTo>
                  <a:pt x="1942795" y="0"/>
                </a:lnTo>
                <a:lnTo>
                  <a:pt x="1942795" y="1970468"/>
                </a:lnTo>
                <a:lnTo>
                  <a:pt x="0" y="1970468"/>
                </a:lnTo>
                <a:close/>
              </a:path>
            </a:pathLst>
          </a:cu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" t="33333" r="49805" b="33333"/>
          <a:stretch>
            <a:fillRect/>
          </a:stretch>
        </p:blipFill>
        <p:spPr>
          <a:xfrm>
            <a:off x="2892855" y="3062836"/>
            <a:ext cx="1944710" cy="1970468"/>
          </a:xfrm>
          <a:custGeom>
            <a:avLst/>
            <a:gdLst>
              <a:gd name="connsiteX0" fmla="*/ 0 w 1944710"/>
              <a:gd name="connsiteY0" fmla="*/ 0 h 1970468"/>
              <a:gd name="connsiteX1" fmla="*/ 1944710 w 1944710"/>
              <a:gd name="connsiteY1" fmla="*/ 0 h 1970468"/>
              <a:gd name="connsiteX2" fmla="*/ 1944710 w 1944710"/>
              <a:gd name="connsiteY2" fmla="*/ 1970468 h 1970468"/>
              <a:gd name="connsiteX3" fmla="*/ 0 w 1944710"/>
              <a:gd name="connsiteY3" fmla="*/ 1970468 h 197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710" h="1970468">
                <a:moveTo>
                  <a:pt x="0" y="0"/>
                </a:moveTo>
                <a:lnTo>
                  <a:pt x="1944710" y="0"/>
                </a:lnTo>
                <a:lnTo>
                  <a:pt x="1944710" y="1970468"/>
                </a:lnTo>
                <a:lnTo>
                  <a:pt x="0" y="1970468"/>
                </a:lnTo>
                <a:close/>
              </a:path>
            </a:pathLst>
          </a:cu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92" t="33333" b="33333"/>
          <a:stretch>
            <a:fillRect/>
          </a:stretch>
        </p:blipFill>
        <p:spPr>
          <a:xfrm>
            <a:off x="5177973" y="1408690"/>
            <a:ext cx="1942795" cy="1970468"/>
          </a:xfrm>
          <a:custGeom>
            <a:avLst/>
            <a:gdLst>
              <a:gd name="connsiteX0" fmla="*/ 0 w 1942795"/>
              <a:gd name="connsiteY0" fmla="*/ 0 h 1970468"/>
              <a:gd name="connsiteX1" fmla="*/ 1942795 w 1942795"/>
              <a:gd name="connsiteY1" fmla="*/ 0 h 1970468"/>
              <a:gd name="connsiteX2" fmla="*/ 1942795 w 1942795"/>
              <a:gd name="connsiteY2" fmla="*/ 1970468 h 1970468"/>
              <a:gd name="connsiteX3" fmla="*/ 0 w 1942795"/>
              <a:gd name="connsiteY3" fmla="*/ 1970468 h 197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2795" h="1970468">
                <a:moveTo>
                  <a:pt x="0" y="0"/>
                </a:moveTo>
                <a:lnTo>
                  <a:pt x="1942795" y="0"/>
                </a:lnTo>
                <a:lnTo>
                  <a:pt x="1942795" y="1970468"/>
                </a:lnTo>
                <a:lnTo>
                  <a:pt x="0" y="1970468"/>
                </a:lnTo>
                <a:close/>
              </a:path>
            </a:pathLst>
          </a:cu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" t="66667" r="49805"/>
          <a:stretch>
            <a:fillRect/>
          </a:stretch>
        </p:blipFill>
        <p:spPr>
          <a:xfrm>
            <a:off x="932626" y="4575725"/>
            <a:ext cx="1944710" cy="1970468"/>
          </a:xfrm>
          <a:custGeom>
            <a:avLst/>
            <a:gdLst>
              <a:gd name="connsiteX0" fmla="*/ 0 w 1944710"/>
              <a:gd name="connsiteY0" fmla="*/ 0 h 1970468"/>
              <a:gd name="connsiteX1" fmla="*/ 1944710 w 1944710"/>
              <a:gd name="connsiteY1" fmla="*/ 0 h 1970468"/>
              <a:gd name="connsiteX2" fmla="*/ 1944710 w 1944710"/>
              <a:gd name="connsiteY2" fmla="*/ 1970468 h 1970468"/>
              <a:gd name="connsiteX3" fmla="*/ 0 w 1944710"/>
              <a:gd name="connsiteY3" fmla="*/ 1970468 h 197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710" h="1970468">
                <a:moveTo>
                  <a:pt x="0" y="0"/>
                </a:moveTo>
                <a:lnTo>
                  <a:pt x="1944710" y="0"/>
                </a:lnTo>
                <a:lnTo>
                  <a:pt x="1944710" y="1970468"/>
                </a:lnTo>
                <a:lnTo>
                  <a:pt x="0" y="1970468"/>
                </a:lnTo>
                <a:close/>
              </a:path>
            </a:pathLst>
          </a:cu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95" t="66667"/>
          <a:stretch>
            <a:fillRect/>
          </a:stretch>
        </p:blipFill>
        <p:spPr>
          <a:xfrm>
            <a:off x="5177973" y="4408238"/>
            <a:ext cx="1954453" cy="1970468"/>
          </a:xfrm>
          <a:custGeom>
            <a:avLst/>
            <a:gdLst>
              <a:gd name="connsiteX0" fmla="*/ 0 w 1954453"/>
              <a:gd name="connsiteY0" fmla="*/ 0 h 1970468"/>
              <a:gd name="connsiteX1" fmla="*/ 1954453 w 1954453"/>
              <a:gd name="connsiteY1" fmla="*/ 0 h 1970468"/>
              <a:gd name="connsiteX2" fmla="*/ 1954453 w 1954453"/>
              <a:gd name="connsiteY2" fmla="*/ 1970468 h 1970468"/>
              <a:gd name="connsiteX3" fmla="*/ 0 w 1954453"/>
              <a:gd name="connsiteY3" fmla="*/ 1970468 h 197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4453" h="1970468">
                <a:moveTo>
                  <a:pt x="0" y="0"/>
                </a:moveTo>
                <a:lnTo>
                  <a:pt x="1954453" y="0"/>
                </a:lnTo>
                <a:lnTo>
                  <a:pt x="1954453" y="1970468"/>
                </a:lnTo>
                <a:lnTo>
                  <a:pt x="0" y="197046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562548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</cp:revision>
  <dcterms:created xsi:type="dcterms:W3CDTF">2020-02-11T11:09:02Z</dcterms:created>
  <dcterms:modified xsi:type="dcterms:W3CDTF">2020-02-11T11:09:13Z</dcterms:modified>
</cp:coreProperties>
</file>