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16256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7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34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45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10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8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9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35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41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89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E26D9-E4DD-4314-B9B4-E58F355C133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6A1AC-1FCE-4234-A011-A061B59C6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3" t="26892" r="19288" b="11773"/>
          <a:stretch/>
        </p:blipFill>
        <p:spPr>
          <a:xfrm>
            <a:off x="3268980" y="32445"/>
            <a:ext cx="9235440" cy="11603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560" y="11607225"/>
            <a:ext cx="5474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звуки С и СЬ.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7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 t="17420" r="21782" b="22556"/>
          <a:stretch/>
        </p:blipFill>
        <p:spPr>
          <a:xfrm rot="10800000">
            <a:off x="3497580" y="0"/>
            <a:ext cx="9464040" cy="115538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9760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25255" r="17765" b="15239"/>
          <a:stretch/>
        </p:blipFill>
        <p:spPr>
          <a:xfrm>
            <a:off x="3337560" y="0"/>
            <a:ext cx="9731967" cy="11658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5460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8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18492" r="12778" b="20773"/>
          <a:stretch/>
        </p:blipFill>
        <p:spPr>
          <a:xfrm rot="10800000">
            <a:off x="3749040" y="-1"/>
            <a:ext cx="9601200" cy="117027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85639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5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3" t="18207" r="13398" b="21485"/>
          <a:stretch/>
        </p:blipFill>
        <p:spPr>
          <a:xfrm>
            <a:off x="3657600" y="0"/>
            <a:ext cx="9255544" cy="11704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1372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 Ш.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80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0" t="15284" r="18660" b="23339"/>
          <a:stretch/>
        </p:blipFill>
        <p:spPr>
          <a:xfrm rot="10800000">
            <a:off x="3611880" y="0"/>
            <a:ext cx="9235440" cy="117281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5599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3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15283" r="21013" b="23125"/>
          <a:stretch/>
        </p:blipFill>
        <p:spPr>
          <a:xfrm rot="10800000">
            <a:off x="3589020" y="0"/>
            <a:ext cx="9265920" cy="117043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57979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1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6" t="17850" r="18955" b="20773"/>
          <a:stretch/>
        </p:blipFill>
        <p:spPr>
          <a:xfrm rot="10800000">
            <a:off x="3543298" y="0"/>
            <a:ext cx="9486901" cy="116855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22748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0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16995" r="20425" b="21842"/>
          <a:stretch/>
        </p:blipFill>
        <p:spPr>
          <a:xfrm rot="10800000">
            <a:off x="3634738" y="0"/>
            <a:ext cx="9353337" cy="116814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2620" y="11545669"/>
            <a:ext cx="8128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предметы, в названиях которых есть звук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рассказ по картинке.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73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143</Words>
  <Application>Microsoft Office PowerPoint</Application>
  <PresentationFormat>Произвольный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2023-11-16T12:08:54Z</dcterms:created>
  <dcterms:modified xsi:type="dcterms:W3CDTF">2023-11-17T05:32:04Z</dcterms:modified>
</cp:coreProperties>
</file>