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EDE3-FBBE-4189-92DA-E26AB0FD795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ACB1-5F20-4B1D-BD6E-D5D765440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82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EDE3-FBBE-4189-92DA-E26AB0FD795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ACB1-5F20-4B1D-BD6E-D5D765440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93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EDE3-FBBE-4189-92DA-E26AB0FD795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ACB1-5F20-4B1D-BD6E-D5D765440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15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EDE3-FBBE-4189-92DA-E26AB0FD795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ACB1-5F20-4B1D-BD6E-D5D765440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11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EDE3-FBBE-4189-92DA-E26AB0FD795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ACB1-5F20-4B1D-BD6E-D5D765440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797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EDE3-FBBE-4189-92DA-E26AB0FD795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ACB1-5F20-4B1D-BD6E-D5D765440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60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EDE3-FBBE-4189-92DA-E26AB0FD795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ACB1-5F20-4B1D-BD6E-D5D765440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553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EDE3-FBBE-4189-92DA-E26AB0FD795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ACB1-5F20-4B1D-BD6E-D5D765440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57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EDE3-FBBE-4189-92DA-E26AB0FD795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ACB1-5F20-4B1D-BD6E-D5D765440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759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EDE3-FBBE-4189-92DA-E26AB0FD795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ACB1-5F20-4B1D-BD6E-D5D765440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77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EDE3-FBBE-4189-92DA-E26AB0FD795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ACB1-5F20-4B1D-BD6E-D5D765440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31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7EDE3-FBBE-4189-92DA-E26AB0FD795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8ACB1-5F20-4B1D-BD6E-D5D765440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33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3943" y="167426"/>
            <a:ext cx="11189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ЭКСКУРСИЯ «ШКОЛА»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46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4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06603" y="-1"/>
            <a:ext cx="489397" cy="685800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6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1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8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3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0283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1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</Words>
  <Application>Microsoft Office PowerPoint</Application>
  <PresentationFormat>Широкоэкранный</PresentationFormat>
  <Paragraphs>1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3</cp:revision>
  <dcterms:created xsi:type="dcterms:W3CDTF">2021-05-13T05:13:26Z</dcterms:created>
  <dcterms:modified xsi:type="dcterms:W3CDTF">2021-05-13T08:35:44Z</dcterms:modified>
</cp:coreProperties>
</file>