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1" r:id="rId6"/>
    <p:sldId id="272" r:id="rId7"/>
    <p:sldId id="275" r:id="rId8"/>
    <p:sldId id="276" r:id="rId9"/>
    <p:sldId id="262" r:id="rId10"/>
    <p:sldId id="273" r:id="rId11"/>
    <p:sldId id="263" r:id="rId12"/>
    <p:sldId id="274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9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6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2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3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6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2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4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2C23-65A3-426F-BFA2-49362FC87A1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09B3-0B9F-43ED-98E5-2E17485D5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12" Type="http://schemas.openxmlformats.org/officeDocument/2006/relationships/image" Target="../media/image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jpg"/><Relationship Id="rId11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75" y="3488385"/>
            <a:ext cx="2480103" cy="3531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84" y="1185033"/>
            <a:ext cx="2782885" cy="2782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61" y="-65664"/>
            <a:ext cx="2607972" cy="3709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20" y="4661349"/>
            <a:ext cx="2390990" cy="23909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69" y="4033582"/>
            <a:ext cx="2095192" cy="258865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D6A8C7F-BE2E-40B6-8768-9562B85DA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6173273" y="3166817"/>
            <a:ext cx="1287976" cy="1211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246994" y="2256527"/>
            <a:ext cx="1467305" cy="163707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766738" y="6240284"/>
            <a:ext cx="1042416" cy="495367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9405865" y="5481723"/>
            <a:ext cx="367843" cy="29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9346854" y="5157699"/>
            <a:ext cx="386016" cy="372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9714697" y="5266790"/>
            <a:ext cx="347175" cy="3407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9100688" y="5347289"/>
            <a:ext cx="301522" cy="283735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68C657A-AA90-49D1-9DE8-1CA30FB76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03" y="1942539"/>
            <a:ext cx="4915461" cy="4915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" y="342509"/>
            <a:ext cx="5923170" cy="579543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F57B7D3-9E36-40CC-BD82-721F78040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465935" y="1174701"/>
            <a:ext cx="978737" cy="1091980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766738" y="6259133"/>
            <a:ext cx="1042416" cy="444321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9238268" y="5435484"/>
            <a:ext cx="386016" cy="37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9714697" y="5244668"/>
            <a:ext cx="347175" cy="362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9387257" y="5095366"/>
            <a:ext cx="367843" cy="29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9100688" y="5244667"/>
            <a:ext cx="301522" cy="283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9597053" y="5373604"/>
            <a:ext cx="363354" cy="405395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85BA9EF-3CEC-4BA1-A4D6-33B3E774A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97" y="4174678"/>
            <a:ext cx="1954575" cy="2782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44" y="4267802"/>
            <a:ext cx="2782885" cy="2782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050" y="2991386"/>
            <a:ext cx="2136283" cy="3709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70" y="4402190"/>
            <a:ext cx="2555374" cy="2555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5" y="3946740"/>
            <a:ext cx="2095192" cy="258865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479E616-DB2F-4571-9840-D5B79135A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1296089" y="2051926"/>
            <a:ext cx="1506351" cy="147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6173273" y="3166817"/>
            <a:ext cx="1287976" cy="12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3780700" y="-196665"/>
            <a:ext cx="1648611" cy="1590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246994" y="2256527"/>
            <a:ext cx="1467305" cy="16370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2973435" y="4901409"/>
            <a:ext cx="1614529" cy="1310617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796379" y="6150132"/>
            <a:ext cx="1042416" cy="583102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ACA1DFA-4C8D-4C36-A3AD-6C040E171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87" y="3076261"/>
            <a:ext cx="2463300" cy="3531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13" y="216108"/>
            <a:ext cx="8001000" cy="6391275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BB2C5CD-78F3-4425-AA98-76C9433A1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9191" y="1812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1296089" y="2051926"/>
            <a:ext cx="1506351" cy="147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6173273" y="3166817"/>
            <a:ext cx="1287976" cy="12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3780700" y="-196665"/>
            <a:ext cx="1648611" cy="1590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246994" y="2256527"/>
            <a:ext cx="1467305" cy="16370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2973435" y="4901409"/>
            <a:ext cx="1614529" cy="1310617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796379" y="6150132"/>
            <a:ext cx="1042416" cy="583102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9246420" y="5197500"/>
            <a:ext cx="642163" cy="521285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C1746A9-6337-419C-85B3-22A2C2F45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1527"/>
            <a:ext cx="3902299" cy="426507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B8AA79D-F5E2-476D-BC3B-8E0ADEB21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1296089" y="2051926"/>
            <a:ext cx="1506351" cy="147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6173273" y="3166817"/>
            <a:ext cx="1287976" cy="12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3780700" y="-196665"/>
            <a:ext cx="1648611" cy="1590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246994" y="2256527"/>
            <a:ext cx="1467305" cy="163707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766738" y="6240284"/>
            <a:ext cx="1042416" cy="495367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9175914" y="5417030"/>
            <a:ext cx="367843" cy="29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9543757" y="5344367"/>
            <a:ext cx="378226" cy="371265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95D1C87-F8CE-40E0-9C81-7B42820CD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22535" r="3144" b="4789"/>
          <a:stretch/>
        </p:blipFill>
        <p:spPr>
          <a:xfrm>
            <a:off x="4095481" y="721217"/>
            <a:ext cx="6873025" cy="5186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3094149"/>
            <a:ext cx="2923504" cy="3612051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0AA7F47-18F0-4868-BEE2-CBAF07B0E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7" b="5685"/>
          <a:stretch/>
        </p:blipFill>
        <p:spPr>
          <a:xfrm>
            <a:off x="0" y="-122349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66169" r="42907"/>
          <a:stretch/>
        </p:blipFill>
        <p:spPr>
          <a:xfrm>
            <a:off x="6173273" y="3166817"/>
            <a:ext cx="1287976" cy="12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3780700" y="-196665"/>
            <a:ext cx="1648611" cy="1590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25540" r="52918" b="49108"/>
          <a:stretch/>
        </p:blipFill>
        <p:spPr>
          <a:xfrm>
            <a:off x="10246994" y="2256527"/>
            <a:ext cx="1467305" cy="163707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766738" y="6240284"/>
            <a:ext cx="1042416" cy="495367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65216" r="49912" b="3063"/>
          <a:stretch/>
        </p:blipFill>
        <p:spPr>
          <a:xfrm>
            <a:off x="9543757" y="5344367"/>
            <a:ext cx="378226" cy="371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7793" r="1669" b="4847"/>
          <a:stretch/>
        </p:blipFill>
        <p:spPr>
          <a:xfrm>
            <a:off x="9175914" y="5417030"/>
            <a:ext cx="367843" cy="29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4" r="61417"/>
          <a:stretch/>
        </p:blipFill>
        <p:spPr>
          <a:xfrm>
            <a:off x="9346854" y="5157699"/>
            <a:ext cx="386016" cy="3723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D4C14DF-7CB0-461E-8834-C51A5E9C2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1381" y="1178416"/>
            <a:ext cx="3420619" cy="3709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0" y="476518"/>
            <a:ext cx="7923613" cy="5602242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AED1F53-9EF9-4FD5-BA34-26BE5E9A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Широкоэкранный</PresentationFormat>
  <Paragraphs>0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003</cp:lastModifiedBy>
  <cp:revision>21</cp:revision>
  <dcterms:created xsi:type="dcterms:W3CDTF">2019-10-04T06:41:13Z</dcterms:created>
  <dcterms:modified xsi:type="dcterms:W3CDTF">2019-11-14T11:30:55Z</dcterms:modified>
</cp:coreProperties>
</file>