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2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3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23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9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67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0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1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7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5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81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0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1CA76-2352-4BC2-AA1B-6886E83A085D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765D-5C8E-408E-A1FB-9DB232DCD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7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25" b="60812"/>
          <a:stretch>
            <a:fillRect/>
          </a:stretch>
        </p:blipFill>
        <p:spPr>
          <a:xfrm>
            <a:off x="3444943" y="284341"/>
            <a:ext cx="2794715" cy="2265676"/>
          </a:xfrm>
          <a:custGeom>
            <a:avLst/>
            <a:gdLst>
              <a:gd name="connsiteX0" fmla="*/ 0 w 2794715"/>
              <a:gd name="connsiteY0" fmla="*/ 0 h 2265676"/>
              <a:gd name="connsiteX1" fmla="*/ 2794715 w 2794715"/>
              <a:gd name="connsiteY1" fmla="*/ 0 h 2265676"/>
              <a:gd name="connsiteX2" fmla="*/ 2794715 w 2794715"/>
              <a:gd name="connsiteY2" fmla="*/ 2265676 h 2265676"/>
              <a:gd name="connsiteX3" fmla="*/ 0 w 2794715"/>
              <a:gd name="connsiteY3" fmla="*/ 2265676 h 226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715" h="2265676">
                <a:moveTo>
                  <a:pt x="0" y="0"/>
                </a:moveTo>
                <a:lnTo>
                  <a:pt x="2794715" y="0"/>
                </a:lnTo>
                <a:lnTo>
                  <a:pt x="2794715" y="2265676"/>
                </a:lnTo>
                <a:lnTo>
                  <a:pt x="0" y="2265676"/>
                </a:lnTo>
                <a:close/>
              </a:path>
            </a:pathLst>
          </a:cu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5" b="60812"/>
          <a:stretch>
            <a:fillRect/>
          </a:stretch>
        </p:blipFill>
        <p:spPr>
          <a:xfrm>
            <a:off x="7276501" y="0"/>
            <a:ext cx="2819958" cy="2265676"/>
          </a:xfrm>
          <a:custGeom>
            <a:avLst/>
            <a:gdLst>
              <a:gd name="connsiteX0" fmla="*/ 0 w 2819958"/>
              <a:gd name="connsiteY0" fmla="*/ 0 h 2265676"/>
              <a:gd name="connsiteX1" fmla="*/ 2819958 w 2819958"/>
              <a:gd name="connsiteY1" fmla="*/ 0 h 2265676"/>
              <a:gd name="connsiteX2" fmla="*/ 2819958 w 2819958"/>
              <a:gd name="connsiteY2" fmla="*/ 2265676 h 2265676"/>
              <a:gd name="connsiteX3" fmla="*/ 0 w 2819958"/>
              <a:gd name="connsiteY3" fmla="*/ 2265676 h 226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9958" h="2265676">
                <a:moveTo>
                  <a:pt x="0" y="0"/>
                </a:moveTo>
                <a:lnTo>
                  <a:pt x="2819958" y="0"/>
                </a:lnTo>
                <a:lnTo>
                  <a:pt x="2819958" y="2265676"/>
                </a:lnTo>
                <a:lnTo>
                  <a:pt x="0" y="2265676"/>
                </a:lnTo>
                <a:close/>
              </a:path>
            </a:pathLst>
          </a:cu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88" r="50225" b="21625"/>
          <a:stretch>
            <a:fillRect/>
          </a:stretch>
        </p:blipFill>
        <p:spPr>
          <a:xfrm>
            <a:off x="2821502" y="2738275"/>
            <a:ext cx="2794714" cy="2265676"/>
          </a:xfrm>
          <a:custGeom>
            <a:avLst/>
            <a:gdLst>
              <a:gd name="connsiteX0" fmla="*/ 0 w 2794714"/>
              <a:gd name="connsiteY0" fmla="*/ 0 h 2265676"/>
              <a:gd name="connsiteX1" fmla="*/ 2794714 w 2794714"/>
              <a:gd name="connsiteY1" fmla="*/ 0 h 2265676"/>
              <a:gd name="connsiteX2" fmla="*/ 2794714 w 2794714"/>
              <a:gd name="connsiteY2" fmla="*/ 2265676 h 2265676"/>
              <a:gd name="connsiteX3" fmla="*/ 0 w 2794714"/>
              <a:gd name="connsiteY3" fmla="*/ 2265676 h 226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714" h="2265676">
                <a:moveTo>
                  <a:pt x="0" y="0"/>
                </a:moveTo>
                <a:lnTo>
                  <a:pt x="2794714" y="0"/>
                </a:lnTo>
                <a:lnTo>
                  <a:pt x="2794714" y="2265676"/>
                </a:lnTo>
                <a:lnTo>
                  <a:pt x="0" y="2265676"/>
                </a:lnTo>
                <a:close/>
              </a:path>
            </a:pathLst>
          </a:cu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5" t="39188" b="21625"/>
          <a:stretch>
            <a:fillRect/>
          </a:stretch>
        </p:blipFill>
        <p:spPr>
          <a:xfrm>
            <a:off x="7787488" y="2550017"/>
            <a:ext cx="2819959" cy="2265676"/>
          </a:xfrm>
          <a:custGeom>
            <a:avLst/>
            <a:gdLst>
              <a:gd name="connsiteX0" fmla="*/ 0 w 2819959"/>
              <a:gd name="connsiteY0" fmla="*/ 0 h 2265676"/>
              <a:gd name="connsiteX1" fmla="*/ 2819959 w 2819959"/>
              <a:gd name="connsiteY1" fmla="*/ 0 h 2265676"/>
              <a:gd name="connsiteX2" fmla="*/ 2819959 w 2819959"/>
              <a:gd name="connsiteY2" fmla="*/ 2265676 h 2265676"/>
              <a:gd name="connsiteX3" fmla="*/ 0 w 2819959"/>
              <a:gd name="connsiteY3" fmla="*/ 2265676 h 2265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9959" h="2265676">
                <a:moveTo>
                  <a:pt x="0" y="0"/>
                </a:moveTo>
                <a:lnTo>
                  <a:pt x="2819959" y="0"/>
                </a:lnTo>
                <a:lnTo>
                  <a:pt x="2819959" y="2265676"/>
                </a:lnTo>
                <a:lnTo>
                  <a:pt x="0" y="2265676"/>
                </a:lnTo>
                <a:close/>
              </a:path>
            </a:pathLst>
          </a:cu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75" r="50225"/>
          <a:stretch>
            <a:fillRect/>
          </a:stretch>
        </p:blipFill>
        <p:spPr>
          <a:xfrm>
            <a:off x="3190869" y="5384951"/>
            <a:ext cx="2794713" cy="1250256"/>
          </a:xfrm>
          <a:custGeom>
            <a:avLst/>
            <a:gdLst>
              <a:gd name="connsiteX0" fmla="*/ 0 w 2794713"/>
              <a:gd name="connsiteY0" fmla="*/ 0 h 1250256"/>
              <a:gd name="connsiteX1" fmla="*/ 2794713 w 2794713"/>
              <a:gd name="connsiteY1" fmla="*/ 0 h 1250256"/>
              <a:gd name="connsiteX2" fmla="*/ 2794713 w 2794713"/>
              <a:gd name="connsiteY2" fmla="*/ 1250256 h 1250256"/>
              <a:gd name="connsiteX3" fmla="*/ 0 w 2794713"/>
              <a:gd name="connsiteY3" fmla="*/ 1250256 h 125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94713" h="1250256">
                <a:moveTo>
                  <a:pt x="0" y="0"/>
                </a:moveTo>
                <a:lnTo>
                  <a:pt x="2794713" y="0"/>
                </a:lnTo>
                <a:lnTo>
                  <a:pt x="2794713" y="1250256"/>
                </a:lnTo>
                <a:lnTo>
                  <a:pt x="0" y="1250256"/>
                </a:lnTo>
                <a:close/>
              </a:path>
            </a:pathLst>
          </a:cu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5" t="78375"/>
          <a:stretch>
            <a:fillRect/>
          </a:stretch>
        </p:blipFill>
        <p:spPr>
          <a:xfrm>
            <a:off x="7787488" y="5003951"/>
            <a:ext cx="2819961" cy="1250256"/>
          </a:xfrm>
          <a:custGeom>
            <a:avLst/>
            <a:gdLst>
              <a:gd name="connsiteX0" fmla="*/ 0 w 2819961"/>
              <a:gd name="connsiteY0" fmla="*/ 0 h 1250256"/>
              <a:gd name="connsiteX1" fmla="*/ 2819961 w 2819961"/>
              <a:gd name="connsiteY1" fmla="*/ 0 h 1250256"/>
              <a:gd name="connsiteX2" fmla="*/ 2819961 w 2819961"/>
              <a:gd name="connsiteY2" fmla="*/ 1250256 h 1250256"/>
              <a:gd name="connsiteX3" fmla="*/ 0 w 2819961"/>
              <a:gd name="connsiteY3" fmla="*/ 1250256 h 125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9961" h="1250256">
                <a:moveTo>
                  <a:pt x="0" y="0"/>
                </a:moveTo>
                <a:lnTo>
                  <a:pt x="2819961" y="0"/>
                </a:lnTo>
                <a:lnTo>
                  <a:pt x="2819961" y="1250256"/>
                </a:lnTo>
                <a:lnTo>
                  <a:pt x="0" y="125025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07325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2020-02-04T15:20:17Z</dcterms:created>
  <dcterms:modified xsi:type="dcterms:W3CDTF">2020-02-04T15:23:03Z</dcterms:modified>
</cp:coreProperties>
</file>