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4" r:id="rId6"/>
    <p:sldId id="265" r:id="rId7"/>
    <p:sldId id="266" r:id="rId8"/>
    <p:sldId id="268" r:id="rId9"/>
    <p:sldId id="270" r:id="rId10"/>
    <p:sldId id="271" r:id="rId11"/>
    <p:sldId id="272" r:id="rId12"/>
    <p:sldId id="273" r:id="rId13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1/6/2020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ea typeface="Microsoft JhengHei" panose="020B0604030504040204" pitchFamily="34" charset="-120"/>
              </a:rPr>
              <a:t>«</a:t>
            </a:r>
            <a:r>
              <a:rPr lang="ru-RU" sz="5400" b="1" dirty="0" smtClean="0">
                <a:ea typeface="Microsoft JhengHei" panose="020B0604030504040204" pitchFamily="34" charset="-120"/>
              </a:rPr>
              <a:t>Светофор для пешеходов»</a:t>
            </a:r>
            <a:endParaRPr lang="ru-RU" sz="54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49" y="0"/>
            <a:ext cx="65774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е место для игры,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в</a:t>
            </a:r>
            <a:r>
              <a:rPr lang="ru-RU" sz="6000" b="1" dirty="0" smtClean="0">
                <a:solidFill>
                  <a:schemeClr val="bg1"/>
                </a:solidFill>
              </a:rPr>
              <a:t>едь есть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п</a:t>
            </a:r>
            <a:r>
              <a:rPr lang="ru-RU" sz="6000" b="1" dirty="0" smtClean="0">
                <a:solidFill>
                  <a:schemeClr val="bg1"/>
                </a:solidFill>
              </a:rPr>
              <a:t>лощадки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 дворы!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3280" y="27693"/>
            <a:ext cx="42498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/>
              <a:t>Спасибо </a:t>
            </a:r>
          </a:p>
          <a:p>
            <a:pPr algn="ctr"/>
            <a:r>
              <a:rPr lang="ru-RU" sz="6600" b="1" dirty="0"/>
              <a:t>з</a:t>
            </a:r>
            <a:r>
              <a:rPr lang="ru-RU" sz="6600" b="1" dirty="0" smtClean="0"/>
              <a:t>а </a:t>
            </a:r>
          </a:p>
          <a:p>
            <a:pPr algn="ctr"/>
            <a:r>
              <a:rPr lang="ru-RU" sz="6600" b="1" dirty="0" smtClean="0"/>
              <a:t>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 …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412" y="3657600"/>
            <a:ext cx="643708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к</a:t>
            </a:r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расный свет-</a:t>
            </a:r>
          </a:p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п</a:t>
            </a:r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ешеходу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  <a:endParaRPr lang="ru-RU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05"/>
          <a:stretch/>
        </p:blipFill>
        <p:spPr>
          <a:xfrm>
            <a:off x="2564904" y="179512"/>
            <a:ext cx="2282201" cy="39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/>
              <a:t>Свет зеленый </a:t>
            </a:r>
          </a:p>
          <a:p>
            <a:pPr algn="ctr"/>
            <a:r>
              <a:rPr lang="ru-RU" sz="7200" b="1" dirty="0"/>
              <a:t>г</a:t>
            </a:r>
            <a:r>
              <a:rPr lang="ru-RU" sz="7200" b="1" dirty="0" smtClean="0"/>
              <a:t>орит:</a:t>
            </a:r>
          </a:p>
          <a:p>
            <a:pPr algn="ctr"/>
            <a:r>
              <a:rPr lang="ru-RU" sz="7200" b="1" dirty="0" smtClean="0"/>
              <a:t>«Для тебя</a:t>
            </a:r>
          </a:p>
          <a:p>
            <a:pPr algn="ctr"/>
            <a:r>
              <a:rPr lang="ru-RU" sz="7200" b="1" dirty="0" smtClean="0"/>
              <a:t> проход</a:t>
            </a:r>
          </a:p>
          <a:p>
            <a:pPr algn="ctr"/>
            <a:r>
              <a:rPr lang="ru-RU" sz="7200" b="1" dirty="0"/>
              <a:t>о</a:t>
            </a:r>
            <a:r>
              <a:rPr lang="ru-RU" sz="7200" b="1" dirty="0" smtClean="0"/>
              <a:t>ткрыт»</a:t>
            </a:r>
            <a:endParaRPr lang="ru-RU" sz="7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3"/>
          <a:stretch/>
        </p:blipFill>
        <p:spPr>
          <a:xfrm>
            <a:off x="2492896" y="251520"/>
            <a:ext cx="1935072" cy="35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</a:t>
            </a:r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ереходы: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  <a:endParaRPr lang="ru-RU" sz="9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777" y="0"/>
            <a:ext cx="516897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5400" b="1" dirty="0">
                <a:solidFill>
                  <a:schemeClr val="bg1">
                    <a:lumMod val="95000"/>
                  </a:schemeClr>
                </a:solidFill>
              </a:rPr>
              <a:t>п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ереходить</a:t>
            </a:r>
          </a:p>
          <a:p>
            <a:pPr algn="ctr"/>
            <a:r>
              <a:rPr lang="ru-RU" sz="5400" b="1" dirty="0">
                <a:solidFill>
                  <a:schemeClr val="bg1">
                    <a:lumMod val="95000"/>
                  </a:schemeClr>
                </a:solidFill>
              </a:rPr>
              <a:t>п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оложено, </a:t>
            </a:r>
          </a:p>
          <a:p>
            <a:pPr algn="ctr"/>
            <a:r>
              <a:rPr lang="ru-RU" sz="5400" b="1" dirty="0">
                <a:solidFill>
                  <a:schemeClr val="bg1">
                    <a:lumMod val="95000"/>
                  </a:schemeClr>
                </a:solidFill>
              </a:rPr>
              <a:t>г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де на дороге</a:t>
            </a:r>
          </a:p>
          <a:p>
            <a:pPr algn="ctr"/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«ПЕШЕХОДНЫЙ </a:t>
            </a:r>
          </a:p>
          <a:p>
            <a:pPr algn="ctr"/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ПЕРЕХОД» </a:t>
            </a:r>
            <a:endParaRPr lang="ru-RU" sz="54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расположен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  <a:endParaRPr lang="ru-RU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80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Microsoft JhengHei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14</cp:revision>
  <cp:lastPrinted>2014-02-12T13:12:54Z</cp:lastPrinted>
  <dcterms:created xsi:type="dcterms:W3CDTF">2014-02-05T13:47:13Z</dcterms:created>
  <dcterms:modified xsi:type="dcterms:W3CDTF">2020-01-06T17:16:19Z</dcterms:modified>
</cp:coreProperties>
</file>