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72" r:id="rId4"/>
    <p:sldId id="270" r:id="rId5"/>
    <p:sldId id="260" r:id="rId6"/>
    <p:sldId id="269" r:id="rId7"/>
    <p:sldId id="262" r:id="rId8"/>
    <p:sldId id="268" r:id="rId9"/>
    <p:sldId id="264" r:id="rId10"/>
    <p:sldId id="266" r:id="rId11"/>
    <p:sldId id="265" r:id="rId12"/>
    <p:sldId id="27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26" autoAdjust="0"/>
    <p:restoredTop sz="94660"/>
  </p:normalViewPr>
  <p:slideViewPr>
    <p:cSldViewPr snapToGrid="0">
      <p:cViewPr varScale="1">
        <p:scale>
          <a:sx n="72" d="100"/>
          <a:sy n="72" d="100"/>
        </p:scale>
        <p:origin x="76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FB5F-EB7E-4712-A23B-B45CC491BC49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91042-0E58-4794-A68C-68FEA8320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585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FB5F-EB7E-4712-A23B-B45CC491BC49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91042-0E58-4794-A68C-68FEA8320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066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FB5F-EB7E-4712-A23B-B45CC491BC49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91042-0E58-4794-A68C-68FEA8320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577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FB5F-EB7E-4712-A23B-B45CC491BC49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91042-0E58-4794-A68C-68FEA8320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70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FB5F-EB7E-4712-A23B-B45CC491BC49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91042-0E58-4794-A68C-68FEA8320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4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FB5F-EB7E-4712-A23B-B45CC491BC49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91042-0E58-4794-A68C-68FEA8320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223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FB5F-EB7E-4712-A23B-B45CC491BC49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91042-0E58-4794-A68C-68FEA8320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540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FB5F-EB7E-4712-A23B-B45CC491BC49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91042-0E58-4794-A68C-68FEA8320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615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FB5F-EB7E-4712-A23B-B45CC491BC49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91042-0E58-4794-A68C-68FEA8320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124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FB5F-EB7E-4712-A23B-B45CC491BC49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91042-0E58-4794-A68C-68FEA8320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483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FB5F-EB7E-4712-A23B-B45CC491BC49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91042-0E58-4794-A68C-68FEA8320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101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1FB5F-EB7E-4712-A23B-B45CC491BC49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91042-0E58-4794-A68C-68FEA8320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136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slide" Target="slide2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slide" Target="slide11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6.jp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10" Type="http://schemas.openxmlformats.org/officeDocument/2006/relationships/image" Target="../media/image2.png"/><Relationship Id="rId4" Type="http://schemas.openxmlformats.org/officeDocument/2006/relationships/image" Target="../media/image12.jpg"/><Relationship Id="rId9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jpe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1.jpg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peg"/><Relationship Id="rId12" Type="http://schemas.openxmlformats.org/officeDocument/2006/relationships/image" Target="../media/image6.jpe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slide" Target="slide3.xml"/><Relationship Id="rId11" Type="http://schemas.openxmlformats.org/officeDocument/2006/relationships/slide" Target="slide11.xml"/><Relationship Id="rId5" Type="http://schemas.openxmlformats.org/officeDocument/2006/relationships/image" Target="../media/image3.jpeg"/><Relationship Id="rId10" Type="http://schemas.openxmlformats.org/officeDocument/2006/relationships/image" Target="../media/image5.jpeg"/><Relationship Id="rId4" Type="http://schemas.openxmlformats.org/officeDocument/2006/relationships/slide" Target="slide7.xml"/><Relationship Id="rId9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jp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microsoft.com/office/2007/relationships/hdphoto" Target="../media/hdphoto1.wdp"/><Relationship Id="rId5" Type="http://schemas.openxmlformats.org/officeDocument/2006/relationships/image" Target="../media/image8.jpeg"/><Relationship Id="rId10" Type="http://schemas.openxmlformats.org/officeDocument/2006/relationships/image" Target="../media/image2.png"/><Relationship Id="rId4" Type="http://schemas.openxmlformats.org/officeDocument/2006/relationships/image" Target="../media/image7.jpg"/><Relationship Id="rId9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microsoft.com/office/2007/relationships/hdphoto" Target="../media/hdphoto2.wdp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4" Type="http://schemas.openxmlformats.org/officeDocument/2006/relationships/image" Target="../media/image15.jpg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jp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1.jpg"/><Relationship Id="rId5" Type="http://schemas.openxmlformats.org/officeDocument/2006/relationships/image" Target="../media/image20.png"/><Relationship Id="rId4" Type="http://schemas.openxmlformats.org/officeDocument/2006/relationships/image" Target="../media/image19.jp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accent4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58" r="18172"/>
          <a:stretch/>
        </p:blipFill>
        <p:spPr>
          <a:xfrm>
            <a:off x="128789" y="1"/>
            <a:ext cx="3103808" cy="68580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5962917" y="953036"/>
            <a:ext cx="4314423" cy="394093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542468" y="1661375"/>
            <a:ext cx="1506828" cy="1249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8023538" y="1043188"/>
            <a:ext cx="811369" cy="1867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endCxn id="3" idx="6"/>
          </p:cNvCxnSpPr>
          <p:nvPr/>
        </p:nvCxnSpPr>
        <p:spPr>
          <a:xfrm>
            <a:off x="8049296" y="2897746"/>
            <a:ext cx="2228044" cy="257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8049295" y="2936383"/>
            <a:ext cx="759854" cy="18159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6349286" y="2923504"/>
            <a:ext cx="1674252" cy="10431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Стрелка вверх 23"/>
          <p:cNvSpPr/>
          <p:nvPr/>
        </p:nvSpPr>
        <p:spPr>
          <a:xfrm rot="1958344">
            <a:off x="8075054" y="2150772"/>
            <a:ext cx="368722" cy="810982"/>
          </a:xfrm>
          <a:prstGeom prst="up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7843234" y="2717443"/>
            <a:ext cx="360608" cy="33485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>
            <a:hlinkClick r:id="rId5" action="ppaction://hlinksldjump"/>
          </p:cNvPr>
          <p:cNvSpPr/>
          <p:nvPr/>
        </p:nvSpPr>
        <p:spPr>
          <a:xfrm>
            <a:off x="10985679" y="6259132"/>
            <a:ext cx="978408" cy="484632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6013DC5E-BBA0-4EAB-BD61-FA42AAC118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06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34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право 2"/>
          <p:cNvSpPr/>
          <p:nvPr/>
        </p:nvSpPr>
        <p:spPr>
          <a:xfrm>
            <a:off x="559589" y="1133341"/>
            <a:ext cx="1191938" cy="540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C:\Users\User\Downloads\IMG_0003_NEW_0001.jpg"/>
          <p:cNvPicPr/>
          <p:nvPr/>
        </p:nvPicPr>
        <p:blipFill rotWithShape="1">
          <a:blip r:embed="rId2">
            <a:clrChange>
              <a:clrFrom>
                <a:srgbClr val="F1F0EE"/>
              </a:clrFrom>
              <a:clrTo>
                <a:srgbClr val="F1F0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62" t="2642" r="26874" b="56737"/>
          <a:stretch/>
        </p:blipFill>
        <p:spPr bwMode="auto">
          <a:xfrm>
            <a:off x="1267228" y="2815866"/>
            <a:ext cx="1540367" cy="16144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User\Downloads\143894883082.jpg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" t="18022" r="79792" b="47027"/>
          <a:stretch/>
        </p:blipFill>
        <p:spPr bwMode="auto">
          <a:xfrm>
            <a:off x="1698938" y="340685"/>
            <a:ext cx="1546539" cy="19002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User\Downloads\143894883082.jpg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9" t="58900" r="59102" b="5043"/>
          <a:stretch/>
        </p:blipFill>
        <p:spPr bwMode="auto">
          <a:xfrm>
            <a:off x="4491815" y="4756346"/>
            <a:ext cx="1649033" cy="19498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User\Downloads\img3.jpg"/>
          <p:cNvPicPr/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7" t="78677" r="73689" b="2496"/>
          <a:stretch/>
        </p:blipFill>
        <p:spPr bwMode="auto">
          <a:xfrm>
            <a:off x="5170865" y="2112805"/>
            <a:ext cx="1974358" cy="15621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Стрелка вправо 9"/>
          <p:cNvSpPr/>
          <p:nvPr/>
        </p:nvSpPr>
        <p:spPr>
          <a:xfrm>
            <a:off x="3219718" y="114621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1461052">
            <a:off x="4713667" y="154546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лево 22"/>
          <p:cNvSpPr/>
          <p:nvPr/>
        </p:nvSpPr>
        <p:spPr>
          <a:xfrm>
            <a:off x="4353059" y="3258355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лево 25"/>
          <p:cNvSpPr/>
          <p:nvPr/>
        </p:nvSpPr>
        <p:spPr>
          <a:xfrm>
            <a:off x="2653048" y="327123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1197735" y="421139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 rot="18304664">
            <a:off x="2086377" y="5293219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>
            <a:off x="3322749" y="585988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верх 33"/>
          <p:cNvSpPr/>
          <p:nvPr/>
        </p:nvSpPr>
        <p:spPr>
          <a:xfrm rot="3527021">
            <a:off x="6654675" y="4689798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верх 34"/>
          <p:cNvSpPr/>
          <p:nvPr/>
        </p:nvSpPr>
        <p:spPr>
          <a:xfrm rot="3164981">
            <a:off x="7734715" y="3970925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верх 23"/>
          <p:cNvSpPr/>
          <p:nvPr/>
        </p:nvSpPr>
        <p:spPr>
          <a:xfrm rot="3164981">
            <a:off x="8782349" y="3233191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 descr="C:\Users\User\Downloads\img0.jpg">
            <a:hlinkClick r:id="rId5" action="ppaction://hlinksldjump"/>
          </p:cNvPr>
          <p:cNvPicPr/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40" t="44898" r="8746" b="12760"/>
          <a:stretch/>
        </p:blipFill>
        <p:spPr bwMode="auto">
          <a:xfrm>
            <a:off x="7977031" y="976592"/>
            <a:ext cx="3431590" cy="23661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81638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rgbClr val="ADD2C5"/>
            </a:gs>
            <a:gs pos="34000">
              <a:srgbClr val="A4D19E"/>
            </a:gs>
            <a:gs pos="0">
              <a:srgbClr val="92D050"/>
            </a:gs>
            <a:gs pos="6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E7E7E7"/>
              </a:clrFrom>
              <a:clrTo>
                <a:srgbClr val="E7E7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66" r="5246"/>
          <a:stretch/>
        </p:blipFill>
        <p:spPr>
          <a:xfrm flipH="1">
            <a:off x="172504" y="1964028"/>
            <a:ext cx="2635089" cy="48939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33" t="55809" r="41810" b="6858"/>
          <a:stretch/>
        </p:blipFill>
        <p:spPr>
          <a:xfrm>
            <a:off x="5041893" y="259235"/>
            <a:ext cx="1903745" cy="24710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5" t="18666" r="69809" b="27619"/>
          <a:stretch/>
        </p:blipFill>
        <p:spPr>
          <a:xfrm>
            <a:off x="2625632" y="117566"/>
            <a:ext cx="2189917" cy="267788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9" t="18429" r="54857" b="43000"/>
          <a:stretch/>
        </p:blipFill>
        <p:spPr>
          <a:xfrm>
            <a:off x="7249887" y="104501"/>
            <a:ext cx="2286000" cy="271672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" t="54857" r="49524" b="4572"/>
          <a:stretch/>
        </p:blipFill>
        <p:spPr>
          <a:xfrm>
            <a:off x="3002064" y="3275098"/>
            <a:ext cx="4235863" cy="26304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2" t="11857" r="47572" b="47857"/>
          <a:stretch/>
        </p:blipFill>
        <p:spPr>
          <a:xfrm>
            <a:off x="7221001" y="3479503"/>
            <a:ext cx="4455452" cy="29084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FBD186F0-6371-46E7-B241-6AC94E3B04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50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3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accent4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58" r="18172"/>
          <a:stretch/>
        </p:blipFill>
        <p:spPr>
          <a:xfrm>
            <a:off x="128789" y="1"/>
            <a:ext cx="3103808" cy="68580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5962917" y="953036"/>
            <a:ext cx="4314423" cy="394093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542468" y="1661375"/>
            <a:ext cx="1506828" cy="1249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8023538" y="1043188"/>
            <a:ext cx="811369" cy="1867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endCxn id="3" idx="6"/>
          </p:cNvCxnSpPr>
          <p:nvPr/>
        </p:nvCxnSpPr>
        <p:spPr>
          <a:xfrm>
            <a:off x="8049296" y="2897746"/>
            <a:ext cx="2228044" cy="257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8049295" y="2936383"/>
            <a:ext cx="759854" cy="18159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6349286" y="2923504"/>
            <a:ext cx="1674252" cy="10431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 descr="C:\Users\User\Downloads\IMG_0003_NEW_0001.jpg"/>
          <p:cNvPicPr/>
          <p:nvPr/>
        </p:nvPicPr>
        <p:blipFill rotWithShape="1">
          <a:blip r:embed="rId5" cstate="print">
            <a:clrChange>
              <a:clrFrom>
                <a:srgbClr val="F1F0EE"/>
              </a:clrFrom>
              <a:clrTo>
                <a:srgbClr val="F1F0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62" t="2642" r="26874" b="56737"/>
          <a:stretch/>
        </p:blipFill>
        <p:spPr bwMode="auto">
          <a:xfrm>
            <a:off x="8466519" y="2996169"/>
            <a:ext cx="1231274" cy="12796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Рисунок 19" descr="C:\Users\User\Downloads\143894883082.jpg"/>
          <p:cNvPicPr/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9" t="58900" r="59102" b="5043"/>
          <a:stretch/>
        </p:blipFill>
        <p:spPr bwMode="auto">
          <a:xfrm>
            <a:off x="7080469" y="3404065"/>
            <a:ext cx="1097615" cy="12065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Рисунок 20" descr="C:\Users\User\Downloads\143894883082.jpg"/>
          <p:cNvPicPr/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" t="18022" r="79792" b="47027"/>
          <a:stretch/>
        </p:blipFill>
        <p:spPr bwMode="auto">
          <a:xfrm>
            <a:off x="7223976" y="1023267"/>
            <a:ext cx="1070019" cy="14108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Рисунок 21" descr="C:\Users\User\Downloads\img3.jpg"/>
          <p:cNvPicPr/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7" t="78677" r="73689" b="2496"/>
          <a:stretch/>
        </p:blipFill>
        <p:spPr bwMode="auto">
          <a:xfrm>
            <a:off x="8467856" y="1546135"/>
            <a:ext cx="1526149" cy="11970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Рисунок 22" descr="C:\Users\User\Downloads\img0.jpg"/>
          <p:cNvPicPr/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40" t="44898" r="8746" b="12760"/>
          <a:stretch/>
        </p:blipFill>
        <p:spPr bwMode="auto">
          <a:xfrm>
            <a:off x="6013000" y="2329975"/>
            <a:ext cx="1398789" cy="12128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Стрелка вверх 23"/>
          <p:cNvSpPr/>
          <p:nvPr/>
        </p:nvSpPr>
        <p:spPr>
          <a:xfrm rot="1958344">
            <a:off x="8075054" y="2150772"/>
            <a:ext cx="368722" cy="810982"/>
          </a:xfrm>
          <a:prstGeom prst="up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7843234" y="2717443"/>
            <a:ext cx="360608" cy="33485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5F690C66-6719-445F-AAE8-05884A93BE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48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право 2"/>
          <p:cNvSpPr/>
          <p:nvPr/>
        </p:nvSpPr>
        <p:spPr>
          <a:xfrm>
            <a:off x="559589" y="1133341"/>
            <a:ext cx="1191938" cy="540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C:\Users\User\Downloads\IMG_0003_NEW_0001.jpg">
            <a:hlinkClick r:id="rId4" action="ppaction://hlinksldjump"/>
          </p:cNvPr>
          <p:cNvPicPr/>
          <p:nvPr/>
        </p:nvPicPr>
        <p:blipFill rotWithShape="1">
          <a:blip r:embed="rId5">
            <a:clrChange>
              <a:clrFrom>
                <a:srgbClr val="F1F0EE"/>
              </a:clrFrom>
              <a:clrTo>
                <a:srgbClr val="F1F0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62" t="2642" r="26874" b="56737"/>
          <a:stretch/>
        </p:blipFill>
        <p:spPr bwMode="auto">
          <a:xfrm>
            <a:off x="1202834" y="2751473"/>
            <a:ext cx="1540367" cy="16144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User\Downloads\143894883082.jpg">
            <a:hlinkClick r:id="rId6" action="ppaction://hlinksldjump"/>
          </p:cNvPr>
          <p:cNvPicPr/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" t="18022" r="79792" b="47027"/>
          <a:stretch/>
        </p:blipFill>
        <p:spPr bwMode="auto">
          <a:xfrm>
            <a:off x="1583029" y="443716"/>
            <a:ext cx="1546539" cy="19002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User\Downloads\143894883082.jpg">
            <a:hlinkClick r:id="rId8" action="ppaction://hlinksldjump"/>
          </p:cNvPr>
          <p:cNvPicPr/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9" t="58900" r="59102" b="5043"/>
          <a:stretch/>
        </p:blipFill>
        <p:spPr bwMode="auto">
          <a:xfrm>
            <a:off x="4569089" y="4756346"/>
            <a:ext cx="1649033" cy="19498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User\Downloads\img3.jpg">
            <a:hlinkClick r:id="rId9" action="ppaction://hlinksldjump"/>
          </p:cNvPr>
          <p:cNvPicPr/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7" t="78677" r="73689" b="2496"/>
          <a:stretch/>
        </p:blipFill>
        <p:spPr bwMode="auto">
          <a:xfrm>
            <a:off x="4836012" y="2125684"/>
            <a:ext cx="1974358" cy="15621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Стрелка вправо 9"/>
          <p:cNvSpPr/>
          <p:nvPr/>
        </p:nvSpPr>
        <p:spPr>
          <a:xfrm>
            <a:off x="3219718" y="114621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1461052">
            <a:off x="4713667" y="154546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лево 22"/>
          <p:cNvSpPr/>
          <p:nvPr/>
        </p:nvSpPr>
        <p:spPr>
          <a:xfrm>
            <a:off x="4353059" y="3258355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лево 25"/>
          <p:cNvSpPr/>
          <p:nvPr/>
        </p:nvSpPr>
        <p:spPr>
          <a:xfrm>
            <a:off x="2653048" y="327123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1197735" y="421139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 rot="18304664">
            <a:off x="2086377" y="5293219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>
            <a:off x="3322749" y="585988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верх 33"/>
          <p:cNvSpPr/>
          <p:nvPr/>
        </p:nvSpPr>
        <p:spPr>
          <a:xfrm rot="3527021">
            <a:off x="6654675" y="4689798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верх 34"/>
          <p:cNvSpPr/>
          <p:nvPr/>
        </p:nvSpPr>
        <p:spPr>
          <a:xfrm rot="3164981">
            <a:off x="7734715" y="3970925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верх 23"/>
          <p:cNvSpPr/>
          <p:nvPr/>
        </p:nvSpPr>
        <p:spPr>
          <a:xfrm rot="3164981">
            <a:off x="8782349" y="3233191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 descr="C:\Users\User\Downloads\img0.jpg">
            <a:hlinkClick r:id="rId11" action="ppaction://hlinksldjump"/>
          </p:cNvPr>
          <p:cNvPicPr/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40" t="44898" r="8746" b="12760"/>
          <a:stretch/>
        </p:blipFill>
        <p:spPr bwMode="auto">
          <a:xfrm>
            <a:off x="7977031" y="976592"/>
            <a:ext cx="3431590" cy="23661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0A23DA16-D30E-4BBF-9C70-0BF5567C41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63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04" r="15493"/>
          <a:stretch/>
        </p:blipFill>
        <p:spPr>
          <a:xfrm>
            <a:off x="115910" y="1156775"/>
            <a:ext cx="2665926" cy="57012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780" y="434057"/>
            <a:ext cx="2454306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448" y="415270"/>
            <a:ext cx="2403084" cy="27658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520" y="590384"/>
            <a:ext cx="2458602" cy="242327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586" y="3428431"/>
            <a:ext cx="5276359" cy="32866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0BD32E47-5A78-4902-B7FB-8DCA9EAA50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15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право 2"/>
          <p:cNvSpPr/>
          <p:nvPr/>
        </p:nvSpPr>
        <p:spPr>
          <a:xfrm>
            <a:off x="559589" y="1133341"/>
            <a:ext cx="1191938" cy="540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C:\Users\User\Downloads\IMG_0003_NEW_0001.jpg"/>
          <p:cNvPicPr/>
          <p:nvPr/>
        </p:nvPicPr>
        <p:blipFill rotWithShape="1">
          <a:blip r:embed="rId2">
            <a:clrChange>
              <a:clrFrom>
                <a:srgbClr val="F1F0EE"/>
              </a:clrFrom>
              <a:clrTo>
                <a:srgbClr val="F1F0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62" t="2642" r="26874" b="56737"/>
          <a:stretch/>
        </p:blipFill>
        <p:spPr bwMode="auto">
          <a:xfrm>
            <a:off x="1215713" y="2777231"/>
            <a:ext cx="1540367" cy="16144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User\Downloads\143894883082.jpg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" t="18022" r="79792" b="47027"/>
          <a:stretch/>
        </p:blipFill>
        <p:spPr bwMode="auto">
          <a:xfrm>
            <a:off x="1608786" y="327806"/>
            <a:ext cx="1546539" cy="19002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User\Downloads\143894883082.jpg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9" t="58900" r="59102" b="5043"/>
          <a:stretch/>
        </p:blipFill>
        <p:spPr bwMode="auto">
          <a:xfrm>
            <a:off x="4517574" y="4756346"/>
            <a:ext cx="1649033" cy="19498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User\Downloads\img3.jpg">
            <a:hlinkClick r:id="rId4" action="ppaction://hlinksldjump"/>
          </p:cNvPr>
          <p:cNvPicPr/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7" t="78677" r="73689" b="2496"/>
          <a:stretch/>
        </p:blipFill>
        <p:spPr bwMode="auto">
          <a:xfrm>
            <a:off x="4797378" y="2035532"/>
            <a:ext cx="1974358" cy="15621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Стрелка вправо 9"/>
          <p:cNvSpPr/>
          <p:nvPr/>
        </p:nvSpPr>
        <p:spPr>
          <a:xfrm>
            <a:off x="3219718" y="114621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1461052">
            <a:off x="4713667" y="154546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лево 22"/>
          <p:cNvSpPr/>
          <p:nvPr/>
        </p:nvSpPr>
        <p:spPr>
          <a:xfrm>
            <a:off x="4353059" y="3258355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лево 25"/>
          <p:cNvSpPr/>
          <p:nvPr/>
        </p:nvSpPr>
        <p:spPr>
          <a:xfrm>
            <a:off x="2653048" y="327123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1197735" y="421139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 rot="18304664">
            <a:off x="2086377" y="5293219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>
            <a:off x="3322749" y="585988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верх 33"/>
          <p:cNvSpPr/>
          <p:nvPr/>
        </p:nvSpPr>
        <p:spPr>
          <a:xfrm rot="3527021">
            <a:off x="6654675" y="4689798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верх 34"/>
          <p:cNvSpPr/>
          <p:nvPr/>
        </p:nvSpPr>
        <p:spPr>
          <a:xfrm rot="3164981">
            <a:off x="7734715" y="3970925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верх 23"/>
          <p:cNvSpPr/>
          <p:nvPr/>
        </p:nvSpPr>
        <p:spPr>
          <a:xfrm rot="3164981">
            <a:off x="8782349" y="3233191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 descr="C:\Users\User\Downloads\img0.jpg"/>
          <p:cNvPicPr/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40" t="44898" r="8746" b="12760"/>
          <a:stretch/>
        </p:blipFill>
        <p:spPr bwMode="auto">
          <a:xfrm>
            <a:off x="7977031" y="976592"/>
            <a:ext cx="3431590" cy="23661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00297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E7E7E7"/>
              </a:clrFrom>
              <a:clrTo>
                <a:srgbClr val="E7E7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66" r="5246"/>
          <a:stretch/>
        </p:blipFill>
        <p:spPr>
          <a:xfrm>
            <a:off x="9350062" y="1964028"/>
            <a:ext cx="2426308" cy="4893972"/>
          </a:xfrm>
          <a:prstGeom prst="rect">
            <a:avLst/>
          </a:prstGeom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412" y="382465"/>
            <a:ext cx="3218013" cy="40734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7" descr="D:\hohloma1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47" y="1834294"/>
            <a:ext cx="5729298" cy="38195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813F5850-D704-4459-8700-F357139431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51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право 2"/>
          <p:cNvSpPr/>
          <p:nvPr/>
        </p:nvSpPr>
        <p:spPr>
          <a:xfrm>
            <a:off x="559589" y="1133341"/>
            <a:ext cx="1191938" cy="540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C:\Users\User\Downloads\IMG_0003_NEW_0001.jpg">
            <a:hlinkClick r:id="rId2" action="ppaction://hlinksldjump"/>
          </p:cNvPr>
          <p:cNvPicPr/>
          <p:nvPr/>
        </p:nvPicPr>
        <p:blipFill rotWithShape="1">
          <a:blip r:embed="rId3">
            <a:clrChange>
              <a:clrFrom>
                <a:srgbClr val="F1F0EE"/>
              </a:clrFrom>
              <a:clrTo>
                <a:srgbClr val="F1F0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62" t="2642" r="26874" b="56737"/>
          <a:stretch/>
        </p:blipFill>
        <p:spPr bwMode="auto">
          <a:xfrm>
            <a:off x="1228592" y="2854503"/>
            <a:ext cx="1540367" cy="16144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User\Downloads\143894883082.jpg"/>
          <p:cNvPicPr/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" t="18022" r="79792" b="47027"/>
          <a:stretch/>
        </p:blipFill>
        <p:spPr bwMode="auto">
          <a:xfrm>
            <a:off x="1621665" y="392200"/>
            <a:ext cx="1546539" cy="19002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User\Downloads\143894883082.jpg"/>
          <p:cNvPicPr/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9" t="58900" r="59102" b="5043"/>
          <a:stretch/>
        </p:blipFill>
        <p:spPr bwMode="auto">
          <a:xfrm>
            <a:off x="4517574" y="4756347"/>
            <a:ext cx="1649033" cy="19498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User\Downloads\img3.jpg"/>
          <p:cNvPicPr/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7" t="78677" r="73689" b="2496"/>
          <a:stretch/>
        </p:blipFill>
        <p:spPr bwMode="auto">
          <a:xfrm>
            <a:off x="5119350" y="1996895"/>
            <a:ext cx="1974358" cy="15621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Стрелка вправо 9"/>
          <p:cNvSpPr/>
          <p:nvPr/>
        </p:nvSpPr>
        <p:spPr>
          <a:xfrm>
            <a:off x="3219718" y="114621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1461052">
            <a:off x="4713667" y="154546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лево 22"/>
          <p:cNvSpPr/>
          <p:nvPr/>
        </p:nvSpPr>
        <p:spPr>
          <a:xfrm>
            <a:off x="4353059" y="3258355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лево 25"/>
          <p:cNvSpPr/>
          <p:nvPr/>
        </p:nvSpPr>
        <p:spPr>
          <a:xfrm>
            <a:off x="2653048" y="327123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1197735" y="421139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 rot="18304664">
            <a:off x="2086377" y="5293219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>
            <a:off x="3322749" y="585988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верх 33"/>
          <p:cNvSpPr/>
          <p:nvPr/>
        </p:nvSpPr>
        <p:spPr>
          <a:xfrm rot="3527021">
            <a:off x="6654675" y="4689798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верх 34"/>
          <p:cNvSpPr/>
          <p:nvPr/>
        </p:nvSpPr>
        <p:spPr>
          <a:xfrm rot="3164981">
            <a:off x="7734715" y="3970925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верх 23"/>
          <p:cNvSpPr/>
          <p:nvPr/>
        </p:nvSpPr>
        <p:spPr>
          <a:xfrm rot="3164981">
            <a:off x="8782349" y="3233191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 descr="C:\Users\User\Downloads\img0.jpg"/>
          <p:cNvPicPr/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40" t="44898" r="8746" b="12760"/>
          <a:stretch/>
        </p:blipFill>
        <p:spPr bwMode="auto">
          <a:xfrm>
            <a:off x="7977031" y="976592"/>
            <a:ext cx="3431590" cy="23661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88276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accent5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28" r="11162"/>
          <a:stretch/>
        </p:blipFill>
        <p:spPr>
          <a:xfrm>
            <a:off x="141668" y="1951149"/>
            <a:ext cx="2469551" cy="4906851"/>
          </a:xfrm>
          <a:prstGeom prst="rect">
            <a:avLst/>
          </a:prstGeom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058" y="455041"/>
            <a:ext cx="2524260" cy="28464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417" y="460308"/>
            <a:ext cx="2511380" cy="28228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368" y="3480516"/>
            <a:ext cx="4492625" cy="32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AB401B00-D619-4C62-9E29-38DD47F829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39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5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право 2"/>
          <p:cNvSpPr/>
          <p:nvPr/>
        </p:nvSpPr>
        <p:spPr>
          <a:xfrm>
            <a:off x="559589" y="1133341"/>
            <a:ext cx="1191938" cy="540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C:\Users\User\Downloads\IMG_0003_NEW_0001.jpg"/>
          <p:cNvPicPr/>
          <p:nvPr/>
        </p:nvPicPr>
        <p:blipFill rotWithShape="1">
          <a:blip r:embed="rId2">
            <a:clrChange>
              <a:clrFrom>
                <a:srgbClr val="F1F0EE"/>
              </a:clrFrom>
              <a:clrTo>
                <a:srgbClr val="F1F0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62" t="2642" r="26874" b="56737"/>
          <a:stretch/>
        </p:blipFill>
        <p:spPr bwMode="auto">
          <a:xfrm>
            <a:off x="1241469" y="2867382"/>
            <a:ext cx="1540367" cy="16144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User\Downloads\143894883082.jpg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" t="18022" r="79792" b="47027"/>
          <a:stretch/>
        </p:blipFill>
        <p:spPr bwMode="auto">
          <a:xfrm>
            <a:off x="1570150" y="456595"/>
            <a:ext cx="1546539" cy="19002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User\Downloads\143894883082.jpg">
            <a:hlinkClick r:id="rId4" action="ppaction://hlinksldjump"/>
          </p:cNvPr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9" t="58900" r="59102" b="5043"/>
          <a:stretch/>
        </p:blipFill>
        <p:spPr bwMode="auto">
          <a:xfrm>
            <a:off x="4530453" y="4908192"/>
            <a:ext cx="1649033" cy="19498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User\Downloads\img3.jpg"/>
          <p:cNvPicPr/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7" t="78677" r="73689" b="2496"/>
          <a:stretch/>
        </p:blipFill>
        <p:spPr bwMode="auto">
          <a:xfrm>
            <a:off x="5170865" y="2048411"/>
            <a:ext cx="1974358" cy="15621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Стрелка вправо 9"/>
          <p:cNvSpPr/>
          <p:nvPr/>
        </p:nvSpPr>
        <p:spPr>
          <a:xfrm>
            <a:off x="3219718" y="114621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1461052">
            <a:off x="4713667" y="154546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лево 22"/>
          <p:cNvSpPr/>
          <p:nvPr/>
        </p:nvSpPr>
        <p:spPr>
          <a:xfrm>
            <a:off x="4353059" y="3258355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лево 25"/>
          <p:cNvSpPr/>
          <p:nvPr/>
        </p:nvSpPr>
        <p:spPr>
          <a:xfrm>
            <a:off x="2653048" y="327123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1197735" y="421139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 rot="18304664">
            <a:off x="2086377" y="5293219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>
            <a:off x="3322749" y="585988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верх 33"/>
          <p:cNvSpPr/>
          <p:nvPr/>
        </p:nvSpPr>
        <p:spPr>
          <a:xfrm rot="3527021">
            <a:off x="6654675" y="4689798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верх 34"/>
          <p:cNvSpPr/>
          <p:nvPr/>
        </p:nvSpPr>
        <p:spPr>
          <a:xfrm rot="3164981">
            <a:off x="7734715" y="3970925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верх 23"/>
          <p:cNvSpPr/>
          <p:nvPr/>
        </p:nvSpPr>
        <p:spPr>
          <a:xfrm rot="3164981">
            <a:off x="8782349" y="3233191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 descr="C:\Users\User\Downloads\img0.jpg"/>
          <p:cNvPicPr/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40" t="44898" r="8746" b="12760"/>
          <a:stretch/>
        </p:blipFill>
        <p:spPr bwMode="auto">
          <a:xfrm>
            <a:off x="7977031" y="976592"/>
            <a:ext cx="3431590" cy="23661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71436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9" t="1662" r="19077" b="1088"/>
          <a:stretch/>
        </p:blipFill>
        <p:spPr>
          <a:xfrm>
            <a:off x="8512934" y="515155"/>
            <a:ext cx="2781837" cy="5666704"/>
          </a:xfrm>
          <a:prstGeom prst="rect">
            <a:avLst/>
          </a:prstGeom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587" y="1599064"/>
            <a:ext cx="2864525" cy="35083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97" y="141667"/>
            <a:ext cx="2770320" cy="21444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827" y="2311379"/>
            <a:ext cx="2286000" cy="2286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79" y="4532090"/>
            <a:ext cx="2841610" cy="2325910"/>
          </a:xfrm>
          <a:prstGeom prst="rect">
            <a:avLst/>
          </a:prstGeom>
        </p:spPr>
      </p:pic>
      <p:pic>
        <p:nvPicPr>
          <p:cNvPr id="7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EC28EF31-D05C-4759-A2AE-34F2F22152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13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0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0</Words>
  <Application>Microsoft Office PowerPoint</Application>
  <PresentationFormat>Широкоэкранный</PresentationFormat>
  <Paragraphs>0</Paragraphs>
  <Slides>12</Slides>
  <Notes>0</Notes>
  <HiddenSlides>0</HiddenSlides>
  <MMClips>8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003</cp:lastModifiedBy>
  <cp:revision>33</cp:revision>
  <dcterms:created xsi:type="dcterms:W3CDTF">2019-05-04T14:51:04Z</dcterms:created>
  <dcterms:modified xsi:type="dcterms:W3CDTF">2019-11-15T11:05:22Z</dcterms:modified>
</cp:coreProperties>
</file>