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2" r:id="rId5"/>
    <p:sldId id="263" r:id="rId6"/>
    <p:sldId id="259" r:id="rId7"/>
    <p:sldId id="260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1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8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6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8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5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5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8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2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63AF-41B5-467A-8132-BDDC5830DE0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9929-91D9-4268-9E04-E39C2F9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3" y="0"/>
            <a:ext cx="12204334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2439" y="347729"/>
            <a:ext cx="8075053" cy="1390919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Донских водоёмов</a:t>
            </a:r>
            <a:endParaRPr lang="ru-RU" sz="4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3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86" y="571500"/>
            <a:ext cx="6286500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8496" y="746975"/>
            <a:ext cx="4112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КРАСНОПЁРКА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32" y="1160890"/>
            <a:ext cx="7555896" cy="5289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8994" y="643944"/>
            <a:ext cx="1753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САЗАН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4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75" y="2091676"/>
            <a:ext cx="5994805" cy="3291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0572" y="618186"/>
            <a:ext cx="1871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ОКУНЬ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5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5574" y="1845950"/>
            <a:ext cx="8003621" cy="3294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4277" y="592428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ЩУКА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0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8" y="1733752"/>
            <a:ext cx="5570113" cy="2666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1397" y="669702"/>
            <a:ext cx="215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БУБЫРЬ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35" y="1704305"/>
            <a:ext cx="5942525" cy="3395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6575" y="837127"/>
            <a:ext cx="241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СИБИЛЬ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5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0" y="1928343"/>
            <a:ext cx="9525000" cy="361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0637" y="643944"/>
            <a:ext cx="4244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ТОЛСТОЛОБИК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3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9"/>
          <a:stretch/>
        </p:blipFill>
        <p:spPr>
          <a:xfrm>
            <a:off x="2974848" y="1931830"/>
            <a:ext cx="6242304" cy="3834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6893" y="592428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8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70" y="631065"/>
            <a:ext cx="7023279" cy="5267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1872" y="940159"/>
            <a:ext cx="1470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ЛЕЩ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38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2019-10-25T10:01:41Z</dcterms:created>
  <dcterms:modified xsi:type="dcterms:W3CDTF">2019-10-25T10:08:42Z</dcterms:modified>
</cp:coreProperties>
</file>