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2" r:id="rId5"/>
    <p:sldId id="260" r:id="rId6"/>
    <p:sldId id="261" r:id="rId7"/>
    <p:sldId id="264" r:id="rId8"/>
    <p:sldId id="263" r:id="rId9"/>
    <p:sldId id="265" r:id="rId10"/>
    <p:sldId id="266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7A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1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0005-671E-4D49-BBFB-57B54E6FC5D6}" type="datetimeFigureOut">
              <a:rPr lang="ru-RU" smtClean="0"/>
              <a:t>14.11.2019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8A532-4546-4E81-A15F-C28911CD21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8949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0005-671E-4D49-BBFB-57B54E6FC5D6}" type="datetimeFigureOut">
              <a:rPr lang="ru-RU" smtClean="0"/>
              <a:t>14.11.2019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8A532-4546-4E81-A15F-C28911CD21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0690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0005-671E-4D49-BBFB-57B54E6FC5D6}" type="datetimeFigureOut">
              <a:rPr lang="ru-RU" smtClean="0"/>
              <a:t>14.11.2019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8A532-4546-4E81-A15F-C28911CD21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812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0005-671E-4D49-BBFB-57B54E6FC5D6}" type="datetimeFigureOut">
              <a:rPr lang="ru-RU" smtClean="0"/>
              <a:t>14.11.2019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8A532-4546-4E81-A15F-C28911CD21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7001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0005-671E-4D49-BBFB-57B54E6FC5D6}" type="datetimeFigureOut">
              <a:rPr lang="ru-RU" smtClean="0"/>
              <a:t>14.11.2019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8A532-4546-4E81-A15F-C28911CD21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3015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0005-671E-4D49-BBFB-57B54E6FC5D6}" type="datetimeFigureOut">
              <a:rPr lang="ru-RU" smtClean="0"/>
              <a:t>14.11.2019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8A532-4546-4E81-A15F-C28911CD21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171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0005-671E-4D49-BBFB-57B54E6FC5D6}" type="datetimeFigureOut">
              <a:rPr lang="ru-RU" smtClean="0"/>
              <a:t>14.11.2019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8A532-4546-4E81-A15F-C28911CD21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2136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0005-671E-4D49-BBFB-57B54E6FC5D6}" type="datetimeFigureOut">
              <a:rPr lang="ru-RU" smtClean="0"/>
              <a:t>14.11.2019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8A532-4546-4E81-A15F-C28911CD21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421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0005-671E-4D49-BBFB-57B54E6FC5D6}" type="datetimeFigureOut">
              <a:rPr lang="ru-RU" smtClean="0"/>
              <a:t>14.11.2019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8A532-4546-4E81-A15F-C28911CD21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3056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0005-671E-4D49-BBFB-57B54E6FC5D6}" type="datetimeFigureOut">
              <a:rPr lang="ru-RU" smtClean="0"/>
              <a:t>14.11.2019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8A532-4546-4E81-A15F-C28911CD21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22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0005-671E-4D49-BBFB-57B54E6FC5D6}" type="datetimeFigureOut">
              <a:rPr lang="ru-RU" smtClean="0"/>
              <a:t>14.11.2019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8A532-4546-4E81-A15F-C28911CD21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891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00005-671E-4D49-BBFB-57B54E6FC5D6}" type="datetimeFigureOut">
              <a:rPr lang="ru-RU" smtClean="0"/>
              <a:t>14.11.2019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08A532-4546-4E81-A15F-C28911CD21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5112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3.png"/><Relationship Id="rId4" Type="http://schemas.openxmlformats.org/officeDocument/2006/relationships/image" Target="../media/image2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.png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jpe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8.jpeg"/><Relationship Id="rId11" Type="http://schemas.openxmlformats.org/officeDocument/2006/relationships/image" Target="../media/image3.pn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3.png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3.png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0.jp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13.png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3.png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1" t="3755" r="7612" b="14178"/>
          <a:stretch/>
        </p:blipFill>
        <p:spPr>
          <a:xfrm>
            <a:off x="0" y="0"/>
            <a:ext cx="6209150" cy="383790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3" name="Записанный звук">
            <a:hlinkClick r:id="" action="ppaction://media"/>
            <a:extLst>
              <a:ext uri="{FF2B5EF4-FFF2-40B4-BE49-F238E27FC236}">
                <a16:creationId xmlns:a16="http://schemas.microsoft.com/office/drawing/2014/main" id="{B0EFB690-4E43-488C-BAE6-241052BB4F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925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9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Записанный звук">
            <a:hlinkClick r:id="" action="ppaction://media"/>
            <a:extLst>
              <a:ext uri="{FF2B5EF4-FFF2-40B4-BE49-F238E27FC236}">
                <a16:creationId xmlns:a16="http://schemas.microsoft.com/office/drawing/2014/main" id="{64DB07FC-41DF-4EEA-80B2-C359F0CA6EE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114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5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0" t="4131" r="7011" b="14742"/>
          <a:stretch/>
        </p:blipFill>
        <p:spPr>
          <a:xfrm>
            <a:off x="0" y="0"/>
            <a:ext cx="12181357" cy="685799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478074" y="2781836"/>
            <a:ext cx="3644720" cy="309094"/>
          </a:xfrm>
          <a:prstGeom prst="rect">
            <a:avLst/>
          </a:prstGeom>
          <a:solidFill>
            <a:srgbClr val="E67A4A"/>
          </a:solidFill>
          <a:ln>
            <a:solidFill>
              <a:srgbClr val="E67A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трелка вверх 2"/>
          <p:cNvSpPr/>
          <p:nvPr/>
        </p:nvSpPr>
        <p:spPr>
          <a:xfrm>
            <a:off x="6478074" y="2897746"/>
            <a:ext cx="540912" cy="218902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76" t="50967" r="35770" b="2160"/>
          <a:stretch/>
        </p:blipFill>
        <p:spPr>
          <a:xfrm>
            <a:off x="6259131" y="1364301"/>
            <a:ext cx="1240385" cy="14754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6" name="Стрелка влево 5"/>
          <p:cNvSpPr/>
          <p:nvPr/>
        </p:nvSpPr>
        <p:spPr>
          <a:xfrm>
            <a:off x="4662152" y="2632056"/>
            <a:ext cx="1596979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2118957" y="2936383"/>
            <a:ext cx="484632" cy="12363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240923" y="2707782"/>
            <a:ext cx="914400" cy="2640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Записанный звук">
            <a:hlinkClick r:id="" action="ppaction://media"/>
            <a:extLst>
              <a:ext uri="{FF2B5EF4-FFF2-40B4-BE49-F238E27FC236}">
                <a16:creationId xmlns:a16="http://schemas.microsoft.com/office/drawing/2014/main" id="{D8A5A4CA-DBFB-4720-ACEF-F938582D27E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6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52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82" r="67148"/>
          <a:stretch/>
        </p:blipFill>
        <p:spPr>
          <a:xfrm>
            <a:off x="0" y="0"/>
            <a:ext cx="4134118" cy="685799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219718" y="0"/>
            <a:ext cx="914400" cy="21378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609" y="525734"/>
            <a:ext cx="3214688" cy="21378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" name="Рисунок 11" descr="http://img1.liveinternet.ru/images/attach/c/11/116/337/116337393_f_16426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364" y="2577844"/>
            <a:ext cx="2923504" cy="21378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perspectiveRigh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297" y="310116"/>
            <a:ext cx="3082956" cy="25691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perspectiveLeft"/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4" name="Рисунок 13" descr="http://www.tepid.ru/images-1/burrowing-owl-2.jpg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866" y="2663627"/>
            <a:ext cx="2941351" cy="20863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perspectiveRigh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3" name="Рисунок 12" descr="http://animals-wild.ru/uploads/posts/2011-09/1317049510_news_hero-6vbld2zzdg.jpg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629" y="4430332"/>
            <a:ext cx="3039414" cy="21378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perspectiveAbove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5" name="Рисунок 14" descr="http://bestoxotnik.ru/wp-content/uploads/2012/08/brown-hare-32.jpg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8709" y="3818357"/>
            <a:ext cx="2881830" cy="20348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perspectiveLef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Записанный звук">
            <a:hlinkClick r:id="" action="ppaction://media"/>
            <a:extLst>
              <a:ext uri="{FF2B5EF4-FFF2-40B4-BE49-F238E27FC236}">
                <a16:creationId xmlns:a16="http://schemas.microsoft.com/office/drawing/2014/main" id="{6C833727-0390-4C36-A98D-4FF11B448F8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181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57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0" t="4131" r="7011" b="14742"/>
          <a:stretch/>
        </p:blipFill>
        <p:spPr>
          <a:xfrm>
            <a:off x="0" y="0"/>
            <a:ext cx="12181357" cy="685799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478074" y="2781836"/>
            <a:ext cx="3644720" cy="309094"/>
          </a:xfrm>
          <a:prstGeom prst="rect">
            <a:avLst/>
          </a:prstGeom>
          <a:solidFill>
            <a:srgbClr val="E67A4A"/>
          </a:solidFill>
          <a:ln>
            <a:solidFill>
              <a:srgbClr val="E67A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трелка вверх 2"/>
          <p:cNvSpPr/>
          <p:nvPr/>
        </p:nvSpPr>
        <p:spPr>
          <a:xfrm>
            <a:off x="6478074" y="2897746"/>
            <a:ext cx="540912" cy="218902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76" t="50967" r="35770" b="2160"/>
          <a:stretch/>
        </p:blipFill>
        <p:spPr>
          <a:xfrm>
            <a:off x="6259131" y="1364301"/>
            <a:ext cx="1240385" cy="14754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6" name="Стрелка влево 5"/>
          <p:cNvSpPr/>
          <p:nvPr/>
        </p:nvSpPr>
        <p:spPr>
          <a:xfrm>
            <a:off x="4662152" y="2632056"/>
            <a:ext cx="1596979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319" y="1590984"/>
            <a:ext cx="1153512" cy="15257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Стрелка вниз 7"/>
          <p:cNvSpPr/>
          <p:nvPr/>
        </p:nvSpPr>
        <p:spPr>
          <a:xfrm>
            <a:off x="2118957" y="2936383"/>
            <a:ext cx="484632" cy="12363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240923" y="2707782"/>
            <a:ext cx="914400" cy="2640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Записанный звук">
            <a:hlinkClick r:id="" action="ppaction://media"/>
            <a:extLst>
              <a:ext uri="{FF2B5EF4-FFF2-40B4-BE49-F238E27FC236}">
                <a16:creationId xmlns:a16="http://schemas.microsoft.com/office/drawing/2014/main" id="{969FD1A4-083E-4DD0-A70C-8606C876DEE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326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9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51" y="1558344"/>
            <a:ext cx="6516710" cy="43177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58" r="61530"/>
          <a:stretch/>
        </p:blipFill>
        <p:spPr>
          <a:xfrm>
            <a:off x="6851561" y="-1"/>
            <a:ext cx="5340439" cy="68580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795" y="4411015"/>
            <a:ext cx="2446985" cy="24469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Записанный звук">
            <a:hlinkClick r:id="" action="ppaction://media"/>
            <a:extLst>
              <a:ext uri="{FF2B5EF4-FFF2-40B4-BE49-F238E27FC236}">
                <a16:creationId xmlns:a16="http://schemas.microsoft.com/office/drawing/2014/main" id="{3A277382-8067-46E0-9411-23628AE43E8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08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2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82" r="67148"/>
          <a:stretch/>
        </p:blipFill>
        <p:spPr>
          <a:xfrm flipH="1">
            <a:off x="7650051" y="1"/>
            <a:ext cx="4541949" cy="685799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7650051" cy="685799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699975">
            <a:off x="7018450" y="321972"/>
            <a:ext cx="1943636" cy="1943636"/>
          </a:xfrm>
          <a:prstGeom prst="rect">
            <a:avLst/>
          </a:prstGeom>
        </p:spPr>
      </p:pic>
      <p:pic>
        <p:nvPicPr>
          <p:cNvPr id="5" name="Записанный звук">
            <a:hlinkClick r:id="" action="ppaction://media"/>
            <a:extLst>
              <a:ext uri="{FF2B5EF4-FFF2-40B4-BE49-F238E27FC236}">
                <a16:creationId xmlns:a16="http://schemas.microsoft.com/office/drawing/2014/main" id="{DC01F5DE-72DF-4C36-B74A-C3FF3142B02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615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3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Записанный звук">
            <a:hlinkClick r:id="" action="ppaction://media"/>
            <a:extLst>
              <a:ext uri="{FF2B5EF4-FFF2-40B4-BE49-F238E27FC236}">
                <a16:creationId xmlns:a16="http://schemas.microsoft.com/office/drawing/2014/main" id="{928CEEB8-6986-4526-98ED-C57B9C781E5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432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7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0" t="4131" r="7011" b="14742"/>
          <a:stretch/>
        </p:blipFill>
        <p:spPr>
          <a:xfrm>
            <a:off x="10643" y="0"/>
            <a:ext cx="12181357" cy="685799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478074" y="2781836"/>
            <a:ext cx="3644720" cy="309094"/>
          </a:xfrm>
          <a:prstGeom prst="rect">
            <a:avLst/>
          </a:prstGeom>
          <a:solidFill>
            <a:srgbClr val="E67A4A"/>
          </a:solidFill>
          <a:ln>
            <a:solidFill>
              <a:srgbClr val="E67A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трелка вверх 2"/>
          <p:cNvSpPr/>
          <p:nvPr/>
        </p:nvSpPr>
        <p:spPr>
          <a:xfrm>
            <a:off x="6478074" y="2897746"/>
            <a:ext cx="540912" cy="218902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76" t="50967" r="35770" b="2160"/>
          <a:stretch/>
        </p:blipFill>
        <p:spPr>
          <a:xfrm>
            <a:off x="6259131" y="1364301"/>
            <a:ext cx="1240385" cy="14754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6" name="Стрелка влево 5"/>
          <p:cNvSpPr/>
          <p:nvPr/>
        </p:nvSpPr>
        <p:spPr>
          <a:xfrm>
            <a:off x="4662152" y="2632056"/>
            <a:ext cx="1596979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270" y="1410679"/>
            <a:ext cx="1153512" cy="15257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Стрелка вниз 7"/>
          <p:cNvSpPr/>
          <p:nvPr/>
        </p:nvSpPr>
        <p:spPr>
          <a:xfrm>
            <a:off x="2118957" y="2936383"/>
            <a:ext cx="484632" cy="12363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240923" y="2707782"/>
            <a:ext cx="914400" cy="2640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29"/>
          <a:stretch/>
        </p:blipFill>
        <p:spPr>
          <a:xfrm>
            <a:off x="1346699" y="4347062"/>
            <a:ext cx="2027567" cy="11317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1" name="Записанный звук">
            <a:hlinkClick r:id="" action="ppaction://media"/>
            <a:extLst>
              <a:ext uri="{FF2B5EF4-FFF2-40B4-BE49-F238E27FC236}">
                <a16:creationId xmlns:a16="http://schemas.microsoft.com/office/drawing/2014/main" id="{BCD21B81-C1FC-43FD-AEDA-CC28D350380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559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8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Записанный звук">
            <a:hlinkClick r:id="" action="ppaction://media"/>
            <a:extLst>
              <a:ext uri="{FF2B5EF4-FFF2-40B4-BE49-F238E27FC236}">
                <a16:creationId xmlns:a16="http://schemas.microsoft.com/office/drawing/2014/main" id="{2442D20A-1C64-4109-B261-53C200EC861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858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6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0</Words>
  <Application>Microsoft Office PowerPoint</Application>
  <PresentationFormat>Широкоэкранный</PresentationFormat>
  <Paragraphs>0</Paragraphs>
  <Slides>10</Slides>
  <Notes>0</Notes>
  <HiddenSlides>0</HiddenSlides>
  <MMClips>10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003</cp:lastModifiedBy>
  <cp:revision>11</cp:revision>
  <dcterms:created xsi:type="dcterms:W3CDTF">2019-10-22T14:34:46Z</dcterms:created>
  <dcterms:modified xsi:type="dcterms:W3CDTF">2019-11-14T11:52:50Z</dcterms:modified>
</cp:coreProperties>
</file>