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33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6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6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4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50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8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30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1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3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2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474A-828E-42EE-B4B2-BD91ECB0E8F1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22A4-8099-4F93-989E-7F7FE8981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94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580" y="167425"/>
            <a:ext cx="10934164" cy="1957589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для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- водителей детских транспортных средств»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25352" r="8216" b="17934"/>
          <a:stretch/>
        </p:blipFill>
        <p:spPr>
          <a:xfrm>
            <a:off x="4353059" y="2318197"/>
            <a:ext cx="3269059" cy="423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51528"/>
            <a:ext cx="12192001" cy="44560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61375" y="463640"/>
            <a:ext cx="932781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у меня велосипед, но нет четырнадцати лет.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катаюсь во дворе, где безопасно детворе.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DCEDFF"/>
              </a:clrFrom>
              <a:clrTo>
                <a:srgbClr val="DC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45" t="5633" r="6104" b="69953"/>
          <a:stretch/>
        </p:blipFill>
        <p:spPr>
          <a:xfrm>
            <a:off x="3232596" y="2717440"/>
            <a:ext cx="5434885" cy="392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347730"/>
            <a:ext cx="75160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проезжей части не катайтесь дети,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на самокате, ни на велосипеде.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Мчатся по дороге быстрые машины,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вы можете попасть прямо им под шины.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4" t="36244" r="5117" b="2348"/>
          <a:stretch/>
        </p:blipFill>
        <p:spPr>
          <a:xfrm>
            <a:off x="7580800" y="1783830"/>
            <a:ext cx="4371357" cy="48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2428" y="476518"/>
            <a:ext cx="110758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ЗАПОМНИ!!!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Кататься на велосипедах, самокатах, роликах, скейтбордах и на других детских транспортных средствах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во дворах, на детских площадках и стадионах.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улицам и дорогам кататься на детских транспортных средствах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47" y="3322750"/>
            <a:ext cx="1532977" cy="2007021"/>
          </a:xfrm>
          <a:prstGeom prst="rect">
            <a:avLst/>
          </a:prstGeom>
        </p:spPr>
      </p:pic>
      <p:pic>
        <p:nvPicPr>
          <p:cNvPr id="1026" name="Picture 2" descr="https://thumbs.dreamstime.com/b/%D1%81%D0%BC%D0%B5%D1%88%D0%BD%D0%BE%D0%B9-%D1%88%D0%B0%D1%80%D0%B6-%D0%BC%D0%B0-%D1%8C%D1%87%D0%B8%D0%BA%D0%B0-%D0%BA%D1%83%D1%80%D1%81%D0%B8%D1%80%D1%83%D1%8F-%D0%BA%D0%BE%D0%BD%D1%8C%D0%BA%D0%B8-%D1%80%D0%BE-%D0%B8%D0%BA%D0%B0-791837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425" y="3998890"/>
            <a:ext cx="1686104" cy="195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stihi.ru/pics/2020/01/14/64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588" y="2819535"/>
            <a:ext cx="2059591" cy="269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yt3.ggpht.com/a/AGF-l7-tn9Wr1v6aMNZDOgMljY6qHXKpwlaHE4zf_w=s900-c-k-c0xffffffff-no-rj-m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60" y="4436772"/>
            <a:ext cx="2421228" cy="242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3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98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2020-03-07T16:57:32Z</dcterms:created>
  <dcterms:modified xsi:type="dcterms:W3CDTF">2020-03-09T10:37:50Z</dcterms:modified>
</cp:coreProperties>
</file>