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1" r:id="rId6"/>
    <p:sldId id="262" r:id="rId7"/>
    <p:sldId id="259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0-02T15:34:41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24160 8186 0,'0'0'78,"0"0"-63,-25 49 1,0-24-1,0 25 1,-24-1 0,24 1-16,0-25 15,0-1 1,1 26-16,-1-25 31,0 0-31,-25 24 16,25-24-1,1 0-15,-1-25 16,25 0 15,0 25-15,-50 24 15,25-24-16,1 25-15,-1-26 32,0 26-32,25-50 0,-25 50 31,0-26-31,1 1 15,24 25 1,-25-50-16,25 25 31</inkml:trace>
  <inkml:trace contextRef="#ctx0" brushRef="#br0" timeOffset="1272.5092">23515 8334 0,'0'25'93,"0"-25"-77,0 25-1,25 0-15,-1 0 16,-24 24 0,25-49-16,0 25 31,0 0-31,-25-25 15,25 25 1,-1-25-16,-24 24 16,0 1-1,0-25 16,25 25-31,0 0 32,-25 0-17,0 24 1,0-49-16,25 25 15,-25 0 1,0-25 0,0 25 15,25-25 0,-25 24-31,24-24 16,-24 0-1,25 0 1,-25 25-1,0-25-15,50 25 63,-25-25-48,-25 25 1,25 0-16,-25-25 78,0 0-16</inkml:trace>
  <inkml:trace contextRef="#ctx0" brushRef="#br0" timeOffset="3950.0304">29046 5333 0,'0'0'63,"-25"0"-63,1 0 15,-51 0-15,-49 0 32,-74 0-17,-174 0-15,-422 99 16,-297 298-16,74 74 15,24 1 1,398 148 0,124-174-1,223-173 1,124-149-16,99-74 15,25-50 1,149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2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6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3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8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9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5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9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94F1-E3E9-4B69-B724-A83A1FD4A6B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776C-3703-4AFB-9112-969B66F57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" Type="http://schemas.openxmlformats.org/officeDocument/2006/relationships/audio" Target="../media/media2.m4a"/><Relationship Id="rId16" Type="http://schemas.openxmlformats.org/officeDocument/2006/relationships/slide" Target="slide9.xml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image" Target="../media/image7.jpe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67A134F9-C2D4-4BED-85EE-0ED50650F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5582" r="51670" b="535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964486"/>
            <a:ext cx="3271234" cy="56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553792"/>
            <a:ext cx="4442218" cy="570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5" t="16526" b="2160"/>
          <a:stretch/>
        </p:blipFill>
        <p:spPr>
          <a:xfrm>
            <a:off x="6027313" y="953037"/>
            <a:ext cx="2781836" cy="501645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73563157-C4F2-4846-A2B3-373EF0E52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60" y="547670"/>
            <a:ext cx="1515416" cy="1136562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1" y="1340841"/>
            <a:ext cx="1390917" cy="1465311"/>
          </a:xfrm>
          <a:prstGeom prst="rect">
            <a:avLst/>
          </a:prstGeom>
        </p:spPr>
      </p:pic>
      <p:pic>
        <p:nvPicPr>
          <p:cNvPr id="6" name="Рисунок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4" y="3212608"/>
            <a:ext cx="1434921" cy="1086454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98" y="3179332"/>
            <a:ext cx="1480149" cy="11054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70490" y="489397"/>
            <a:ext cx="1841679" cy="2189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2597" y="2189408"/>
            <a:ext cx="746975" cy="77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45510" y="3567448"/>
            <a:ext cx="605307" cy="82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3814" y="1571223"/>
            <a:ext cx="2060620" cy="553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20" y="1021093"/>
            <a:ext cx="1766083" cy="12842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1978" y="2150772"/>
            <a:ext cx="1275008" cy="218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07640" y="3271234"/>
            <a:ext cx="914400" cy="167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122795" y="4584879"/>
            <a:ext cx="1017430" cy="167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547797" y="5177308"/>
            <a:ext cx="1390918" cy="425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00034" y="4649272"/>
            <a:ext cx="978794" cy="1545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64417" y="6143224"/>
            <a:ext cx="1390918" cy="128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37938" y="5795494"/>
            <a:ext cx="1828800" cy="1545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rId15" action="ppaction://hlinksldjump"/>
          </p:cNvPr>
          <p:cNvSpPr/>
          <p:nvPr/>
        </p:nvSpPr>
        <p:spPr>
          <a:xfrm>
            <a:off x="8500056" y="5306095"/>
            <a:ext cx="2640169" cy="425003"/>
          </a:xfrm>
          <a:prstGeom prst="triangle">
            <a:avLst>
              <a:gd name="adj" fmla="val 4902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654603" y="6568225"/>
            <a:ext cx="1584101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8090" y="6014434"/>
            <a:ext cx="0" cy="5022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731876" y="6181859"/>
            <a:ext cx="6181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813701" y="6014434"/>
            <a:ext cx="0" cy="528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491730" y="6194738"/>
            <a:ext cx="7212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38681" y="3206839"/>
            <a:ext cx="1442433" cy="10818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06085" y="3181081"/>
            <a:ext cx="1468191" cy="110758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>
          <a:xfrm>
            <a:off x="7860627" y="3802482"/>
            <a:ext cx="1382111" cy="1848824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E6BA8CF0-5410-4893-9BE0-B4C474FC5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06" y="746973"/>
            <a:ext cx="6181218" cy="4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4319" r="35681" b="51925"/>
          <a:stretch/>
        </p:blipFill>
        <p:spPr>
          <a:xfrm>
            <a:off x="533257" y="1195492"/>
            <a:ext cx="4986613" cy="3902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56678" r="35883" b="1"/>
          <a:stretch/>
        </p:blipFill>
        <p:spPr>
          <a:xfrm>
            <a:off x="6342566" y="1195492"/>
            <a:ext cx="5319347" cy="3902302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16BB081E-5BBE-48F8-81A1-644B53B34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Рукописный ввод 4"/>
              <p14:cNvContentPartPr/>
              <p14:nvPr/>
            </p14:nvContentPartPr>
            <p14:xfrm>
              <a:off x="8233200" y="1919880"/>
              <a:ext cx="2223720" cy="133992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3840" y="1910520"/>
                <a:ext cx="224244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1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4" y="1447800"/>
            <a:ext cx="376123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16" y="1278629"/>
            <a:ext cx="4298650" cy="32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84" y="1067195"/>
            <a:ext cx="4779173" cy="35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>
          <a:xfrm>
            <a:off x="4245955" y="1188070"/>
            <a:ext cx="3120761" cy="41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9343" r="7652" b="8920"/>
          <a:stretch/>
        </p:blipFill>
        <p:spPr>
          <a:xfrm>
            <a:off x="1828799" y="515154"/>
            <a:ext cx="8487850" cy="542200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92439" y="5100034"/>
            <a:ext cx="437881" cy="42500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96991" y="4043967"/>
            <a:ext cx="489398" cy="3992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04576" y="4430331"/>
            <a:ext cx="515154" cy="3863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38670" y="2962141"/>
            <a:ext cx="476519" cy="3734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94738" y="2730321"/>
            <a:ext cx="463640" cy="4121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81860" y="2266682"/>
            <a:ext cx="437881" cy="41212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98524" y="772733"/>
            <a:ext cx="412124" cy="3734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89442" y="2253803"/>
            <a:ext cx="425003" cy="3863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75064" y="3103808"/>
            <a:ext cx="425003" cy="4121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35650" y="4997003"/>
            <a:ext cx="463639" cy="3863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62930" y="5396248"/>
            <a:ext cx="450761" cy="3992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2F95A7AA-2DED-4FFC-AF61-E89937FB5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Широкоэкранный</PresentationFormat>
  <Paragraphs>0</Paragraphs>
  <Slides>10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</cp:revision>
  <dcterms:created xsi:type="dcterms:W3CDTF">2019-04-06T09:50:21Z</dcterms:created>
  <dcterms:modified xsi:type="dcterms:W3CDTF">2019-10-02T15:37:00Z</dcterms:modified>
</cp:coreProperties>
</file>