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6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E6F6-0F4C-425E-90DB-639CA1AC3A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3B43-D7D9-4F6E-BA36-DF90B17BA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E6F6-0F4C-425E-90DB-639CA1AC3A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3B43-D7D9-4F6E-BA36-DF90B17BA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E6F6-0F4C-425E-90DB-639CA1AC3A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3B43-D7D9-4F6E-BA36-DF90B17BA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E6F6-0F4C-425E-90DB-639CA1AC3A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3B43-D7D9-4F6E-BA36-DF90B17BA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E6F6-0F4C-425E-90DB-639CA1AC3A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3B43-D7D9-4F6E-BA36-DF90B17BA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E6F6-0F4C-425E-90DB-639CA1AC3A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3B43-D7D9-4F6E-BA36-DF90B17BA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E6F6-0F4C-425E-90DB-639CA1AC3A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3B43-D7D9-4F6E-BA36-DF90B17BA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E6F6-0F4C-425E-90DB-639CA1AC3A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3B43-D7D9-4F6E-BA36-DF90B17BA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E6F6-0F4C-425E-90DB-639CA1AC3A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3B43-D7D9-4F6E-BA36-DF90B17BA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E6F6-0F4C-425E-90DB-639CA1AC3A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3B43-D7D9-4F6E-BA36-DF90B17BA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E6F6-0F4C-425E-90DB-639CA1AC3A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3B43-D7D9-4F6E-BA36-DF90B17BA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E6F6-0F4C-425E-90DB-639CA1AC3A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B3B43-D7D9-4F6E-BA36-DF90B17BA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3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4.WAV"/><Relationship Id="rId7" Type="http://schemas.openxmlformats.org/officeDocument/2006/relationships/image" Target="../media/image5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4.WAV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12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gif"/><Relationship Id="rId11" Type="http://schemas.openxmlformats.org/officeDocument/2006/relationships/image" Target="../media/image6.jpeg"/><Relationship Id="rId5" Type="http://schemas.openxmlformats.org/officeDocument/2006/relationships/image" Target="../media/image9.png"/><Relationship Id="rId10" Type="http://schemas.openxmlformats.org/officeDocument/2006/relationships/image" Target="../media/image5.jpeg"/><Relationship Id="rId4" Type="http://schemas.openxmlformats.org/officeDocument/2006/relationships/image" Target="../media/image8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vuk - rzhanie loshadi iplayer fm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обще нечем заняться)))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204864"/>
            <a:ext cx="266429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Три Богатыря Трикки - тесты для девоче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204864"/>
            <a:ext cx="252028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руслан\Downloads\Новая папка\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204864"/>
            <a:ext cx="252028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окуратура Тюменской области Архив новостей / В Сладково прокуратура во избежание детского травматизма на дорогах заставила мес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2656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сследование территории. 17 марта 2009 года мы обошли всю территорию нашего микрорайона и подсчитали количество дорожных знаков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32656"/>
            <a:ext cx="1828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IP-Инструкторы - Знаки особых предписани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260648"/>
            <a:ext cx="1872208" cy="1872209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3076" name="Picture 4" descr="Пункт питания впереди, проголодался - заходи - Фото 2772/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116632"/>
            <a:ext cx="1521346" cy="212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deo.sibnet.ru/upload/cover/video_716456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820891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8_00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к нарисовать Добрыню Никитича - Уроки рисования - Полезное на ARTSpher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412776"/>
            <a:ext cx="100811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cs309322.userapi.com/v309322298/3865/H_UaozyyxvQ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836712"/>
            <a:ext cx="864096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ерсонажи из серии мультфильмов о трех богатырях. - Клип-арт - персонажи мультфильмов, сказок, игр, фильмов. - Каталог файлов -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052736"/>
            <a:ext cx="10081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596336" y="6309320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збука безопасности. - 4 Августа 2011 - http://sad34.ucoz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опросы пдд в цифрах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124744"/>
            <a:ext cx="755576" cy="78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авила ПДД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628800"/>
            <a:ext cx="609266" cy="60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се права защищены. 2013. Нормативные документы. Дорожные знаки - 22 May 2013 - Blog - Allstarpc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268760"/>
            <a:ext cx="695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Эти знаки означают что рядом подземный или наземный переход - Фото 31 - Дорожные правила для детей - Человек - Фото сайт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70776" y="1340768"/>
            <a:ext cx="673224" cy="60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ерсонажи из серии мультфильмов о трех богатырях. - Клип-арт - персонажи мультфильмов, сказок, игр, фильмов. - Каталог файлов -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1556792"/>
            <a:ext cx="10081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к нарисовать Добрыню Никитича - Уроки рисования - Полезное на ARTSphera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1556792"/>
            <a:ext cx="100811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cs309322.userapi.com/v309322298/3865/H_UaozyyxvQ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1700808"/>
            <a:ext cx="1008112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&quot;Ограничение высоты&quot; - Телеканал Карусел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s309322.userapi.com/v309322298/3865/H_Uaozyyxv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40968"/>
            <a:ext cx="122413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к нарисовать Добрыню Никитича - Уроки рисования - Полезное на ARTSpher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140968"/>
            <a:ext cx="1584176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ерсонажи из серии мультфильмов о трех богатырях. - Клип-арт - персонажи мультфильмов, сказок, игр, фильмов. - Каталог файлов -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852936"/>
            <a:ext cx="14036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о как же время лечит неспеш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moplanet.ru/postdata/35fcfcabcc8a2fa79d875bca618c79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Три богатыря - Мультперсонажи в векторе - Персонажи мультфил…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140968"/>
            <a:ext cx="504056" cy="104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309322.userapi.com/v309322298/3865/H_UaozyyxvQ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5157192"/>
            <a:ext cx="864096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к нарисовать Добрыню Никитича - Уроки рисования - Полезное на ARTSpher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5085184"/>
            <a:ext cx="100811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ерсонажи из серии мультфильмов о трех богатырях. - Клип-арт - персонажи мультфильмов, сказок, игр, фильмов. - Каталог файлов -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861048"/>
            <a:ext cx="10081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талог фильмов: Илья Муромец и Соловей Разбойни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и богатыря и Шамаханская царица , http &quot; KOMAPz.net ::: Самые Свежие Новости Интернет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Экран (4:3)</PresentationFormat>
  <Paragraphs>0</Paragraphs>
  <Slides>10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</dc:creator>
  <cp:lastModifiedBy>User</cp:lastModifiedBy>
  <cp:revision>18</cp:revision>
  <dcterms:created xsi:type="dcterms:W3CDTF">2014-11-18T20:39:17Z</dcterms:created>
  <dcterms:modified xsi:type="dcterms:W3CDTF">2018-06-22T07:17:16Z</dcterms:modified>
</cp:coreProperties>
</file>