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7" r:id="rId2"/>
    <p:sldId id="278" r:id="rId3"/>
    <p:sldId id="279" r:id="rId4"/>
    <p:sldId id="280" r:id="rId5"/>
    <p:sldId id="281" r:id="rId6"/>
    <p:sldId id="282" r:id="rId7"/>
    <p:sldId id="274" r:id="rId8"/>
    <p:sldId id="269" r:id="rId9"/>
    <p:sldId id="275" r:id="rId10"/>
    <p:sldId id="283" r:id="rId11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057"/>
    <a:srgbClr val="911F91"/>
    <a:srgbClr val="1DF10D"/>
    <a:srgbClr val="F82424"/>
    <a:srgbClr val="D77F1F"/>
    <a:srgbClr val="990F75"/>
    <a:srgbClr val="FF99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1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72DB4BB-F153-4C22-A752-F212B4C78326}" type="datetimeFigureOut">
              <a:rPr lang="ru-RU"/>
              <a:pPr>
                <a:defRPr/>
              </a:pPr>
              <a:t>23.04.2021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DFB0013-ED50-4485-8AFA-03FBDF5412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4160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A6318-A9FA-4A7F-9305-6520CB12E167}" type="datetimeFigureOut">
              <a:rPr lang="ru-RU"/>
              <a:pPr>
                <a:defRPr/>
              </a:pPr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2F2E9-6F11-4C15-A38C-2363E5C302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B6094-3AF3-437C-9B60-8A9B82A505A8}" type="datetimeFigureOut">
              <a:rPr lang="ru-RU"/>
              <a:pPr>
                <a:defRPr/>
              </a:pPr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865BF-328A-45F1-81C7-F768638489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4D8BE-ABB4-4D2B-AFC6-1DDF9CE8D7A6}" type="datetimeFigureOut">
              <a:rPr lang="ru-RU"/>
              <a:pPr>
                <a:defRPr/>
              </a:pPr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385AD-7CDC-45CC-8A60-9F47846903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71824-B5B6-4E7D-8299-05A61D5CD12B}" type="datetimeFigureOut">
              <a:rPr lang="ru-RU"/>
              <a:pPr>
                <a:defRPr/>
              </a:pPr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02DE4-06E1-4FEF-BBA7-FBCA4BF122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0A7A5-B39C-4410-80B0-BA0358E5D653}" type="datetimeFigureOut">
              <a:rPr lang="ru-RU"/>
              <a:pPr>
                <a:defRPr/>
              </a:pPr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1FBF6-0B35-4377-902E-50F3A6734C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F6123-3B70-419B-A7B1-D38FD004455C}" type="datetimeFigureOut">
              <a:rPr lang="ru-RU"/>
              <a:pPr>
                <a:defRPr/>
              </a:pPr>
              <a:t>23.04.2021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605FA-ABD3-4A28-95BF-00D0A6824E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D5801-2063-4338-83B6-AB29BB65BED1}" type="datetimeFigureOut">
              <a:rPr lang="ru-RU"/>
              <a:pPr>
                <a:defRPr/>
              </a:pPr>
              <a:t>23.04.2021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71A95-106C-47C7-A137-D8FAAABCA2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879BC-78C5-404E-A94E-9158D8839F7A}" type="datetimeFigureOut">
              <a:rPr lang="ru-RU"/>
              <a:pPr>
                <a:defRPr/>
              </a:pPr>
              <a:t>23.04.2021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31BA4-2DFA-44D8-9C3D-0E89567446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B424B-7FD4-412A-8DE1-9806F3739E2F}" type="datetimeFigureOut">
              <a:rPr lang="ru-RU"/>
              <a:pPr>
                <a:defRPr/>
              </a:pPr>
              <a:t>23.04.2021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EE1C3-515D-4EAF-B949-AF92CA5F2C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52437-36A4-43AE-9884-0E6B6FECFAE4}" type="datetimeFigureOut">
              <a:rPr lang="ru-RU"/>
              <a:pPr>
                <a:defRPr/>
              </a:pPr>
              <a:t>23.04.2021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558E7-ABC6-43CE-B201-720D0CA994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4228E-E3E6-457A-8E3C-7CBCB6E1E65B}" type="datetimeFigureOut">
              <a:rPr lang="ru-RU"/>
              <a:pPr>
                <a:defRPr/>
              </a:pPr>
              <a:t>23.04.2021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CE69C-1F8F-4AAC-94DB-023F2BB816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85AE7E7-67F2-435E-B679-CFA48C7EA493}" type="datetimeFigureOut">
              <a:rPr lang="ru-RU"/>
              <a:pPr>
                <a:defRPr/>
              </a:pPr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168FCA3-1064-4D0D-90D4-C506ABDD70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H:\&#1044;&#1077;&#1090;&#1089;&#1082;&#1072;&#1103;%20&#1074;&#1086;&#1082;&#1072;&#1083;&#1100;&#1085;&#1072;&#1103;%20&#1089;&#1090;&#1091;&#1076;&#1080;&#1103;%20&#1070;&#1083;&#1080;&#1080;%20&#1055;&#1091;&#1093;&#1086;&#1074;&#1086;&#1081;%20-%20&#1057;&#1074;&#1077;&#1090;&#1086;&#1092;&#1086;&#1088;%20(&#1084;&#1091;&#1079;.%20&#1070;.%20&#1055;&#1091;&#1093;&#1086;&#1074;&#1086;&#1081;,%20&#1089;&#1083;.%20&#1045;.%20&#1050;&#1086;&#1087;&#1077;&#1081;&#1082;&#1080;&#1085;&#1086;&#1081;)%20(goodmp3.ru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70;&#1048;&#1044;%20_&#1056;&#1072;&#1076;&#1091;&#1075;&#1072;%20&#1073;&#1077;&#1079;&#1086;&#1087;&#1072;&#1089;&#1085;&#1086;&#1089;&#1090;&#1080;_%20-%20&#1047;&#1077;&#1083;&#1105;&#1085;&#1072;&#1103;%20&#1074;&#1086;&#1083;&#1085;&#1072;%20(www.hotplayer.ru)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slide" Target="slide3.xml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slide" Target="slide7.xml"/><Relationship Id="rId4" Type="http://schemas.openxmlformats.org/officeDocument/2006/relationships/slide" Target="slide9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slide" Target="slide1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2.xml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slide" Target="slide10.xml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openxmlformats.org/officeDocument/2006/relationships/slide" Target="slide2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openxmlformats.org/officeDocument/2006/relationships/slide" Target="slide2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42.jpeg"/><Relationship Id="rId11" Type="http://schemas.openxmlformats.org/officeDocument/2006/relationships/image" Target="../media/image23.png"/><Relationship Id="rId5" Type="http://schemas.openxmlformats.org/officeDocument/2006/relationships/image" Target="../media/image41.jpe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3888" y="1181100"/>
            <a:ext cx="8318500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49300" y="153988"/>
            <a:ext cx="11269663" cy="10779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911F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 ПО ПРАВИЛА ДОРОЖНОГО ДВИЖЕНИЯ 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911F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ЗНАТОКИ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ДОРОЖНЫХ </a:t>
            </a:r>
            <a:r>
              <a:rPr lang="ru-RU" sz="3200" b="1" dirty="0">
                <a:solidFill>
                  <a:srgbClr val="1DF1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ПРАВИЛ</a:t>
            </a:r>
            <a:r>
              <a:rPr lang="ru-RU" sz="3200" b="1" dirty="0">
                <a:solidFill>
                  <a:srgbClr val="911F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4341" name="Детская вокальная студия Юлии Пуховой - Светофор (муз. Ю. Пуховой, сл. Е. Копейкиной) (goodmp3.ru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942013" y="3275013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949" fill="hold"/>
                                        <p:tgtEl>
                                          <p:spTgt spid="14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61975"/>
            <a:ext cx="6564313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58826" t="9202" r="5258" b="15493"/>
          <a:stretch/>
        </p:blipFill>
        <p:spPr>
          <a:xfrm flipH="1">
            <a:off x="7637171" y="656823"/>
            <a:ext cx="3528811" cy="5682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8" name="ЮИД _Радуга безопасности_ - Зелёная волна (www.hotplayer.ru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942013" y="3275013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36" fill="hold"/>
                                        <p:tgtEl>
                                          <p:spTgt spid="235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5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1788" y="1812925"/>
            <a:ext cx="1493837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Рисунок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7888" y="1709738"/>
            <a:ext cx="2005012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Рисунок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7F6F7"/>
              </a:clrFrom>
              <a:clrTo>
                <a:srgbClr val="F7F6F7">
                  <a:alpha val="0"/>
                </a:srgbClr>
              </a:clrTo>
            </a:clrChange>
          </a:blip>
          <a:srcRect l="7484" t="13310" r="6299" b="10915"/>
          <a:stretch>
            <a:fillRect/>
          </a:stretch>
        </p:blipFill>
        <p:spPr bwMode="auto">
          <a:xfrm>
            <a:off x="1279525" y="3879850"/>
            <a:ext cx="2138363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Рисунок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15034" b="13116"/>
          <a:stretch>
            <a:fillRect/>
          </a:stretch>
        </p:blipFill>
        <p:spPr bwMode="auto">
          <a:xfrm>
            <a:off x="8170863" y="1593850"/>
            <a:ext cx="2403475" cy="17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Рисунок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41863" y="4033838"/>
            <a:ext cx="1897062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Рисунок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rcRect l="8733" t="24577" r="56831" b="19086"/>
          <a:stretch>
            <a:fillRect/>
          </a:stretch>
        </p:blipFill>
        <p:spPr bwMode="auto">
          <a:xfrm>
            <a:off x="8355013" y="3879850"/>
            <a:ext cx="1649412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назад 2">
            <a:hlinkClick r:id="rId2" action="ppaction://hlinksldjump" highlightClick="1"/>
          </p:cNvPr>
          <p:cNvSpPr/>
          <p:nvPr/>
        </p:nvSpPr>
        <p:spPr>
          <a:xfrm>
            <a:off x="142875" y="5878513"/>
            <a:ext cx="500063" cy="4762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2414588"/>
            <a:ext cx="4522787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69163" y="2414588"/>
            <a:ext cx="45243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9925" y="1985963"/>
            <a:ext cx="4198938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85050" y="1985963"/>
            <a:ext cx="429260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8">
            <a:hlinkClick r:id="rId7" action="ppaction://hlinksldjump" highlightClick="1"/>
          </p:cNvPr>
          <p:cNvSpPr/>
          <p:nvPr/>
        </p:nvSpPr>
        <p:spPr>
          <a:xfrm>
            <a:off x="11436350" y="5859463"/>
            <a:ext cx="501650" cy="4762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5" y="1290638"/>
            <a:ext cx="2595563" cy="173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4663" y="1487488"/>
            <a:ext cx="2597150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20213" y="1133475"/>
            <a:ext cx="2871787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8538" y="1487488"/>
            <a:ext cx="2097087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01725" y="1041400"/>
            <a:ext cx="1993900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rcRect t="1147" r="2834" b="-2"/>
          <a:stretch>
            <a:fillRect/>
          </a:stretch>
        </p:blipFill>
        <p:spPr bwMode="auto">
          <a:xfrm>
            <a:off x="7110413" y="3684588"/>
            <a:ext cx="1803400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rcRect t="19394" b="18816"/>
          <a:stretch>
            <a:fillRect/>
          </a:stretch>
        </p:blipFill>
        <p:spPr bwMode="auto">
          <a:xfrm>
            <a:off x="9320213" y="3978275"/>
            <a:ext cx="2570162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021138" y="4000500"/>
            <a:ext cx="2547937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01725" y="3873500"/>
            <a:ext cx="2473325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824663" y="3635375"/>
            <a:ext cx="1993900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назад 13">
            <a:hlinkClick r:id="rId13" action="ppaction://hlinksldjump" highlightClick="1"/>
          </p:cNvPr>
          <p:cNvSpPr/>
          <p:nvPr/>
        </p:nvSpPr>
        <p:spPr>
          <a:xfrm>
            <a:off x="0" y="5843588"/>
            <a:ext cx="558800" cy="50641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1974850" y="2173288"/>
            <a:ext cx="195263" cy="19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7951788" y="4635500"/>
            <a:ext cx="290512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4">
            <a:hlinkClick r:id="rId15" action="ppaction://hlinksldjump" highlightClick="1"/>
          </p:cNvPr>
          <p:cNvSpPr/>
          <p:nvPr/>
        </p:nvSpPr>
        <p:spPr>
          <a:xfrm>
            <a:off x="11514138" y="5924550"/>
            <a:ext cx="566737" cy="46196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6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2"/>
          <p:cNvPicPr>
            <a:picLocks noChangeAspect="1"/>
          </p:cNvPicPr>
          <p:nvPr/>
        </p:nvPicPr>
        <p:blipFill>
          <a:blip r:embed="rId3"/>
          <a:srcRect b="18459"/>
          <a:stretch>
            <a:fillRect/>
          </a:stretch>
        </p:blipFill>
        <p:spPr bwMode="auto">
          <a:xfrm>
            <a:off x="2849563" y="196850"/>
            <a:ext cx="61753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 l="44923" t="82756" r="43419"/>
          <a:stretch>
            <a:fillRect/>
          </a:stretch>
        </p:blipFill>
        <p:spPr bwMode="auto">
          <a:xfrm>
            <a:off x="2425700" y="4943475"/>
            <a:ext cx="1430338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0075" y="358775"/>
            <a:ext cx="1595438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 l="4681" t="82556" r="80087" b="493"/>
          <a:stretch>
            <a:fillRect/>
          </a:stretch>
        </p:blipFill>
        <p:spPr bwMode="auto">
          <a:xfrm>
            <a:off x="7910513" y="4943475"/>
            <a:ext cx="1470025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27650" y="4943475"/>
            <a:ext cx="1603375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11242675" y="6183313"/>
            <a:ext cx="682625" cy="5270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179513" y="755650"/>
            <a:ext cx="328612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0613" y="5153025"/>
            <a:ext cx="1493837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6388" y="5173663"/>
            <a:ext cx="1490662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Группа 8"/>
          <p:cNvGrpSpPr>
            <a:grpSpLocks/>
          </p:cNvGrpSpPr>
          <p:nvPr/>
        </p:nvGrpSpPr>
        <p:grpSpPr bwMode="auto">
          <a:xfrm>
            <a:off x="8099425" y="5153025"/>
            <a:ext cx="1611313" cy="1506538"/>
            <a:chOff x="7326244" y="5153024"/>
            <a:chExt cx="1611694" cy="1505844"/>
          </a:xfrm>
        </p:grpSpPr>
        <p:sp>
          <p:nvSpPr>
            <p:cNvPr id="8" name="Овал 7"/>
            <p:cNvSpPr/>
            <p:nvPr/>
          </p:nvSpPr>
          <p:spPr>
            <a:xfrm>
              <a:off x="7326244" y="5153024"/>
              <a:ext cx="1611694" cy="1505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9466" name="Рисунок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326245" y="5153025"/>
              <a:ext cx="1611693" cy="1505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Управляющая кнопка: назад 9">
            <a:hlinkClick r:id="rId5" action="ppaction://hlinksldjump" highlightClick="1"/>
          </p:cNvPr>
          <p:cNvSpPr/>
          <p:nvPr/>
        </p:nvSpPr>
        <p:spPr>
          <a:xfrm>
            <a:off x="244475" y="6002338"/>
            <a:ext cx="585788" cy="5143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Управляющая кнопка: далее 10">
            <a:hlinkClick r:id="rId6" action="ppaction://hlinksldjump" highlightClick="1"/>
          </p:cNvPr>
          <p:cNvSpPr/>
          <p:nvPr/>
        </p:nvSpPr>
        <p:spPr>
          <a:xfrm>
            <a:off x="11488738" y="6040438"/>
            <a:ext cx="552450" cy="4762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2697" y="255280"/>
            <a:ext cx="6450127" cy="48589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3031" y="2050080"/>
            <a:ext cx="1309458" cy="1798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5-конечная звезда 35"/>
          <p:cNvSpPr/>
          <p:nvPr/>
        </p:nvSpPr>
        <p:spPr>
          <a:xfrm>
            <a:off x="2449513" y="5411788"/>
            <a:ext cx="542925" cy="503237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5-конечная звезда 36"/>
          <p:cNvSpPr/>
          <p:nvPr/>
        </p:nvSpPr>
        <p:spPr>
          <a:xfrm>
            <a:off x="3932238" y="5380038"/>
            <a:ext cx="542925" cy="503237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5-конечная звезда 38"/>
          <p:cNvSpPr/>
          <p:nvPr/>
        </p:nvSpPr>
        <p:spPr>
          <a:xfrm>
            <a:off x="5408613" y="5354638"/>
            <a:ext cx="542925" cy="503237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" name="5-конечная звезда 39"/>
          <p:cNvSpPr/>
          <p:nvPr/>
        </p:nvSpPr>
        <p:spPr>
          <a:xfrm>
            <a:off x="6788150" y="5373688"/>
            <a:ext cx="542925" cy="503237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20485" name="Группа 41"/>
          <p:cNvGrpSpPr>
            <a:grpSpLocks/>
          </p:cNvGrpSpPr>
          <p:nvPr/>
        </p:nvGrpSpPr>
        <p:grpSpPr bwMode="auto">
          <a:xfrm>
            <a:off x="571500" y="1490663"/>
            <a:ext cx="5056188" cy="3624262"/>
            <a:chOff x="6106732" y="912254"/>
            <a:chExt cx="5057104" cy="3624309"/>
          </a:xfrm>
        </p:grpSpPr>
        <p:pic>
          <p:nvPicPr>
            <p:cNvPr id="20519" name="Рисунок 42"/>
            <p:cNvPicPr>
              <a:picLocks noChangeAspect="1"/>
            </p:cNvPicPr>
            <p:nvPr/>
          </p:nvPicPr>
          <p:blipFill>
            <a:blip r:embed="rId2"/>
            <a:srcRect t="12666" r="54460"/>
            <a:stretch>
              <a:fillRect/>
            </a:stretch>
          </p:blipFill>
          <p:spPr bwMode="auto">
            <a:xfrm>
              <a:off x="6106732" y="912254"/>
              <a:ext cx="5057104" cy="3624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Прямоугольник 43"/>
            <p:cNvSpPr/>
            <p:nvPr/>
          </p:nvSpPr>
          <p:spPr>
            <a:xfrm>
              <a:off x="7505573" y="924954"/>
              <a:ext cx="914566" cy="476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7711986" y="2806166"/>
              <a:ext cx="1751329" cy="8239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8651956" y="2225133"/>
              <a:ext cx="824061" cy="5667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7715161" y="2802991"/>
              <a:ext cx="1751329" cy="9525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7715161" y="3525313"/>
              <a:ext cx="1751329" cy="8096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7707222" y="3277660"/>
              <a:ext cx="1759269" cy="10953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7715161" y="3044294"/>
              <a:ext cx="1751329" cy="9842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20486" name="Группа 50"/>
          <p:cNvGrpSpPr>
            <a:grpSpLocks/>
          </p:cNvGrpSpPr>
          <p:nvPr/>
        </p:nvGrpSpPr>
        <p:grpSpPr bwMode="auto">
          <a:xfrm>
            <a:off x="6494463" y="1477963"/>
            <a:ext cx="5057775" cy="3624262"/>
            <a:chOff x="6106732" y="912254"/>
            <a:chExt cx="5057104" cy="3624309"/>
          </a:xfrm>
        </p:grpSpPr>
        <p:pic>
          <p:nvPicPr>
            <p:cNvPr id="20511" name="Рисунок 51"/>
            <p:cNvPicPr>
              <a:picLocks noChangeAspect="1"/>
            </p:cNvPicPr>
            <p:nvPr/>
          </p:nvPicPr>
          <p:blipFill>
            <a:blip r:embed="rId2"/>
            <a:srcRect t="12666" r="54460"/>
            <a:stretch>
              <a:fillRect/>
            </a:stretch>
          </p:blipFill>
          <p:spPr bwMode="auto">
            <a:xfrm>
              <a:off x="6106732" y="912254"/>
              <a:ext cx="5057104" cy="3624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Прямоугольник 52"/>
            <p:cNvSpPr/>
            <p:nvPr/>
          </p:nvSpPr>
          <p:spPr>
            <a:xfrm>
              <a:off x="7506721" y="924954"/>
              <a:ext cx="914279" cy="476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7713069" y="2806166"/>
              <a:ext cx="1750780" cy="8239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8652744" y="2225133"/>
              <a:ext cx="823803" cy="5667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7714656" y="2802991"/>
              <a:ext cx="1750781" cy="9525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7714656" y="3525313"/>
              <a:ext cx="1750781" cy="8096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7708306" y="3277660"/>
              <a:ext cx="1757130" cy="10953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7714656" y="3044294"/>
              <a:ext cx="1750781" cy="9842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pic>
        <p:nvPicPr>
          <p:cNvPr id="60" name="Рисунок 59" descr="sun01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41856" y="1520017"/>
            <a:ext cx="480858" cy="452572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61" name="Рисунок 60" descr="sun01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2203" y="1592904"/>
            <a:ext cx="480858" cy="452572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">
            <a:clrChange>
              <a:clrFrom>
                <a:srgbClr val="E0D8D6"/>
              </a:clrFrom>
              <a:clrTo>
                <a:srgbClr val="E0D8D6">
                  <a:alpha val="0"/>
                </a:srgbClr>
              </a:clrTo>
            </a:clrChange>
          </a:blip>
          <a:srcRect l="27582" t="77831" r="66080" b="5493"/>
          <a:stretch>
            <a:fillRect/>
          </a:stretch>
        </p:blipFill>
        <p:spPr bwMode="auto">
          <a:xfrm>
            <a:off x="3627438" y="4168775"/>
            <a:ext cx="708025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9382125" y="4227513"/>
            <a:ext cx="914400" cy="7016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2">
            <a:clrChange>
              <a:clrFrom>
                <a:srgbClr val="E0D8D6"/>
              </a:clrFrom>
              <a:clrTo>
                <a:srgbClr val="E0D8D6">
                  <a:alpha val="0"/>
                </a:srgbClr>
              </a:clrTo>
            </a:clrChange>
          </a:blip>
          <a:srcRect l="27582" t="77831" r="66080" b="5493"/>
          <a:stretch>
            <a:fillRect/>
          </a:stretch>
        </p:blipFill>
        <p:spPr bwMode="auto">
          <a:xfrm>
            <a:off x="9556750" y="4189413"/>
            <a:ext cx="709613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2">
            <a:clrChange>
              <a:clrFrom>
                <a:srgbClr val="C4BFC6"/>
              </a:clrFrom>
              <a:clrTo>
                <a:srgbClr val="C4BFC6">
                  <a:alpha val="0"/>
                </a:srgbClr>
              </a:clrTo>
            </a:clrChange>
          </a:blip>
          <a:srcRect l="23969" t="53941" r="72552" b="25266"/>
          <a:stretch>
            <a:fillRect/>
          </a:stretch>
        </p:blipFill>
        <p:spPr bwMode="auto">
          <a:xfrm>
            <a:off x="3263900" y="2827338"/>
            <a:ext cx="463550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2">
            <a:clrChange>
              <a:clrFrom>
                <a:srgbClr val="C4BFC6"/>
              </a:clrFrom>
              <a:clrTo>
                <a:srgbClr val="C4BFC6">
                  <a:alpha val="0"/>
                </a:srgbClr>
              </a:clrTo>
            </a:clrChange>
          </a:blip>
          <a:srcRect l="23969" t="53941" r="72552" b="25266"/>
          <a:stretch>
            <a:fillRect/>
          </a:stretch>
        </p:blipFill>
        <p:spPr bwMode="auto">
          <a:xfrm>
            <a:off x="9207500" y="2808288"/>
            <a:ext cx="463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</a:blip>
          <a:srcRect l="37378" t="50703" r="37022" b="25822"/>
          <a:stretch>
            <a:fillRect/>
          </a:stretch>
        </p:blipFill>
        <p:spPr bwMode="auto">
          <a:xfrm>
            <a:off x="1336675" y="2679700"/>
            <a:ext cx="495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</a:blip>
          <a:srcRect l="37378" t="50703" r="37022" b="25822"/>
          <a:stretch>
            <a:fillRect/>
          </a:stretch>
        </p:blipFill>
        <p:spPr bwMode="auto">
          <a:xfrm>
            <a:off x="7305675" y="2659063"/>
            <a:ext cx="4968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96" name="Группа 67"/>
          <p:cNvGrpSpPr>
            <a:grpSpLocks/>
          </p:cNvGrpSpPr>
          <p:nvPr/>
        </p:nvGrpSpPr>
        <p:grpSpPr bwMode="auto">
          <a:xfrm>
            <a:off x="1709738" y="3128963"/>
            <a:ext cx="423862" cy="1138237"/>
            <a:chOff x="3065172" y="3902299"/>
            <a:chExt cx="528034" cy="1416676"/>
          </a:xfrm>
        </p:grpSpPr>
        <p:sp>
          <p:nvSpPr>
            <p:cNvPr id="2" name="Прямоугольник 68"/>
            <p:cNvSpPr/>
            <p:nvPr/>
          </p:nvSpPr>
          <p:spPr>
            <a:xfrm>
              <a:off x="3065172" y="3902299"/>
              <a:ext cx="528034" cy="50186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20509" name="Рисунок 69"/>
            <p:cNvPicPr>
              <a:picLocks noChangeAspect="1"/>
            </p:cNvPicPr>
            <p:nvPr/>
          </p:nvPicPr>
          <p:blipFill>
            <a:blip r:embed="rId5"/>
            <a:srcRect l="5943" t="15108" r="88876" b="77863"/>
            <a:stretch>
              <a:fillRect/>
            </a:stretch>
          </p:blipFill>
          <p:spPr bwMode="auto">
            <a:xfrm>
              <a:off x="3168203" y="3992450"/>
              <a:ext cx="347729" cy="334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Прямоугольник 70"/>
            <p:cNvSpPr/>
            <p:nvPr/>
          </p:nvSpPr>
          <p:spPr>
            <a:xfrm>
              <a:off x="3284691" y="4417992"/>
              <a:ext cx="88995" cy="90098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72" name="Группа 71"/>
          <p:cNvGrpSpPr>
            <a:grpSpLocks/>
          </p:cNvGrpSpPr>
          <p:nvPr/>
        </p:nvGrpSpPr>
        <p:grpSpPr bwMode="auto">
          <a:xfrm>
            <a:off x="7626350" y="3122613"/>
            <a:ext cx="430213" cy="1138237"/>
            <a:chOff x="3065172" y="3902299"/>
            <a:chExt cx="528034" cy="1416676"/>
          </a:xfrm>
        </p:grpSpPr>
        <p:sp>
          <p:nvSpPr>
            <p:cNvPr id="73" name="Прямоугольник 72"/>
            <p:cNvSpPr/>
            <p:nvPr/>
          </p:nvSpPr>
          <p:spPr>
            <a:xfrm>
              <a:off x="3065172" y="3902299"/>
              <a:ext cx="528034" cy="50186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20506" name="Рисунок 73"/>
            <p:cNvPicPr>
              <a:picLocks noChangeAspect="1"/>
            </p:cNvPicPr>
            <p:nvPr/>
          </p:nvPicPr>
          <p:blipFill>
            <a:blip r:embed="rId5"/>
            <a:srcRect l="5943" t="15108" r="88876" b="77863"/>
            <a:stretch>
              <a:fillRect/>
            </a:stretch>
          </p:blipFill>
          <p:spPr bwMode="auto">
            <a:xfrm>
              <a:off x="3168203" y="3992450"/>
              <a:ext cx="347729" cy="334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" name="Прямоугольник 74"/>
            <p:cNvSpPr/>
            <p:nvPr/>
          </p:nvSpPr>
          <p:spPr>
            <a:xfrm>
              <a:off x="3283400" y="4417992"/>
              <a:ext cx="91578" cy="90098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6" name="Группа 67"/>
          <p:cNvGrpSpPr>
            <a:grpSpLocks/>
          </p:cNvGrpSpPr>
          <p:nvPr/>
        </p:nvGrpSpPr>
        <p:grpSpPr bwMode="auto">
          <a:xfrm>
            <a:off x="1709738" y="3128963"/>
            <a:ext cx="423862" cy="1138237"/>
            <a:chOff x="3065172" y="3902299"/>
            <a:chExt cx="528034" cy="1416676"/>
          </a:xfrm>
        </p:grpSpPr>
        <p:sp>
          <p:nvSpPr>
            <p:cNvPr id="69" name="Прямоугольник 68"/>
            <p:cNvSpPr/>
            <p:nvPr/>
          </p:nvSpPr>
          <p:spPr>
            <a:xfrm>
              <a:off x="3065172" y="3902299"/>
              <a:ext cx="528034" cy="50186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20503" name="Рисунок 69"/>
            <p:cNvPicPr>
              <a:picLocks noChangeAspect="1"/>
            </p:cNvPicPr>
            <p:nvPr/>
          </p:nvPicPr>
          <p:blipFill>
            <a:blip r:embed="rId5"/>
            <a:srcRect l="5943" t="15108" r="88876" b="77863"/>
            <a:stretch>
              <a:fillRect/>
            </a:stretch>
          </p:blipFill>
          <p:spPr bwMode="auto">
            <a:xfrm>
              <a:off x="3168203" y="3992450"/>
              <a:ext cx="347729" cy="334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Прямоугольник 70"/>
            <p:cNvSpPr/>
            <p:nvPr/>
          </p:nvSpPr>
          <p:spPr>
            <a:xfrm>
              <a:off x="3284691" y="4417992"/>
              <a:ext cx="88995" cy="90098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7" name="Управляющая кнопка: назад 6">
            <a:hlinkClick r:id="rId6" action="ppaction://hlinksldjump" highlightClick="1"/>
          </p:cNvPr>
          <p:cNvSpPr/>
          <p:nvPr/>
        </p:nvSpPr>
        <p:spPr>
          <a:xfrm>
            <a:off x="144463" y="5673725"/>
            <a:ext cx="614362" cy="49847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97825" y="5327650"/>
            <a:ext cx="5905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3">
            <a:hlinkClick r:id="rId8" action="ppaction://hlinksldjump" highlightClick="1"/>
          </p:cNvPr>
          <p:cNvSpPr/>
          <p:nvPr/>
        </p:nvSpPr>
        <p:spPr>
          <a:xfrm>
            <a:off x="11333163" y="5730875"/>
            <a:ext cx="604837" cy="4889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Группа 14"/>
          <p:cNvGrpSpPr>
            <a:grpSpLocks/>
          </p:cNvGrpSpPr>
          <p:nvPr/>
        </p:nvGrpSpPr>
        <p:grpSpPr bwMode="auto">
          <a:xfrm>
            <a:off x="2111375" y="995363"/>
            <a:ext cx="7896225" cy="5772150"/>
            <a:chOff x="-66858" y="1085351"/>
            <a:chExt cx="7897063" cy="5772649"/>
          </a:xfrm>
        </p:grpSpPr>
        <p:grpSp>
          <p:nvGrpSpPr>
            <p:cNvPr id="21510" name="Группа 4"/>
            <p:cNvGrpSpPr>
              <a:grpSpLocks/>
            </p:cNvGrpSpPr>
            <p:nvPr/>
          </p:nvGrpSpPr>
          <p:grpSpPr bwMode="auto">
            <a:xfrm>
              <a:off x="-66858" y="1085351"/>
              <a:ext cx="7897063" cy="5772649"/>
              <a:chOff x="3221171" y="608711"/>
              <a:chExt cx="5514998" cy="5418601"/>
            </a:xfrm>
          </p:grpSpPr>
          <p:pic>
            <p:nvPicPr>
              <p:cNvPr id="21515" name="Рисунок 1"/>
              <p:cNvPicPr>
                <a:picLocks noChangeAspect="1"/>
              </p:cNvPicPr>
              <p:nvPr/>
            </p:nvPicPr>
            <p:blipFill>
              <a:blip r:embed="rId2"/>
              <a:srcRect l="-1878" t="699" r="1878" b="2966"/>
              <a:stretch>
                <a:fillRect/>
              </a:stretch>
            </p:blipFill>
            <p:spPr bwMode="auto">
              <a:xfrm>
                <a:off x="3221171" y="608711"/>
                <a:ext cx="5486400" cy="53219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" name="Прямоугольник 2"/>
              <p:cNvSpPr/>
              <p:nvPr/>
            </p:nvSpPr>
            <p:spPr>
              <a:xfrm>
                <a:off x="3374181" y="705578"/>
                <a:ext cx="1185270" cy="1806200"/>
              </a:xfrm>
              <a:prstGeom prst="rect">
                <a:avLst/>
              </a:prstGeom>
              <a:solidFill>
                <a:srgbClr val="00C057"/>
              </a:solidFill>
              <a:ln>
                <a:solidFill>
                  <a:srgbClr val="00C0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" name="Прямоугольник 3"/>
              <p:cNvSpPr/>
              <p:nvPr/>
            </p:nvSpPr>
            <p:spPr>
              <a:xfrm>
                <a:off x="6954384" y="4902162"/>
                <a:ext cx="1781785" cy="1125150"/>
              </a:xfrm>
              <a:prstGeom prst="rect">
                <a:avLst/>
              </a:prstGeom>
              <a:solidFill>
                <a:srgbClr val="00C057"/>
              </a:solidFill>
              <a:ln>
                <a:solidFill>
                  <a:srgbClr val="00C0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6" name="Овал 5"/>
            <p:cNvSpPr/>
            <p:nvPr/>
          </p:nvSpPr>
          <p:spPr>
            <a:xfrm>
              <a:off x="5469342" y="5097310"/>
              <a:ext cx="211159" cy="138125"/>
            </a:xfrm>
            <a:prstGeom prst="ellipse">
              <a:avLst/>
            </a:prstGeom>
            <a:solidFill>
              <a:srgbClr val="1DF10D"/>
            </a:solidFill>
            <a:ln>
              <a:solidFill>
                <a:srgbClr val="1DF1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4081720" y="2228450"/>
              <a:ext cx="211159" cy="138124"/>
            </a:xfrm>
            <a:prstGeom prst="ellipse">
              <a:avLst/>
            </a:prstGeom>
            <a:solidFill>
              <a:srgbClr val="1DF10D"/>
            </a:solidFill>
            <a:ln>
              <a:solidFill>
                <a:srgbClr val="1DF1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1782776" y="4162192"/>
              <a:ext cx="211159" cy="136537"/>
            </a:xfrm>
            <a:prstGeom prst="ellipse">
              <a:avLst/>
            </a:prstGeom>
            <a:solidFill>
              <a:srgbClr val="1DF10D"/>
            </a:solidFill>
            <a:ln>
              <a:solidFill>
                <a:srgbClr val="1DF1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21514" name="Picture 4" descr="https://img2.freepng.ru/20180402/hae/kisspng-car-garage-doors-computer-icons-clip-art-rooftop-5ac29273c33b78.3352830415227009157997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9531" y="1291547"/>
              <a:ext cx="1699609" cy="1699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8678" name="Picture 2" descr="https://avatars.mds.yandex.net/get-pdb/1774156/3bc18819-c85b-4aa0-993d-b26d2c55da2d/s1200?webp=fals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37450" y="5410200"/>
            <a:ext cx="22447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" name="Группа 33"/>
          <p:cNvGrpSpPr/>
          <p:nvPr/>
        </p:nvGrpSpPr>
        <p:grpSpPr>
          <a:xfrm>
            <a:off x="2612869" y="1345276"/>
            <a:ext cx="7216401" cy="5216511"/>
            <a:chOff x="498043" y="1298301"/>
            <a:chExt cx="7216401" cy="5216511"/>
          </a:xfrm>
          <a:solidFill>
            <a:srgbClr val="FFC000"/>
          </a:solidFill>
        </p:grpSpPr>
        <p:sp>
          <p:nvSpPr>
            <p:cNvPr id="16" name="Прямоугольник 15"/>
            <p:cNvSpPr/>
            <p:nvPr/>
          </p:nvSpPr>
          <p:spPr>
            <a:xfrm>
              <a:off x="502841" y="6184163"/>
              <a:ext cx="4750674" cy="330649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98043" y="4033192"/>
              <a:ext cx="390599" cy="2170990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888641" y="4033192"/>
              <a:ext cx="1571223" cy="335234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2054180" y="4360115"/>
              <a:ext cx="405684" cy="457200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2054180" y="4558146"/>
              <a:ext cx="2195848" cy="332783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844343" y="4890930"/>
              <a:ext cx="405685" cy="428046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844342" y="5052689"/>
              <a:ext cx="3535251" cy="321971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6993229" y="4303057"/>
              <a:ext cx="386364" cy="914400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6465193" y="4280260"/>
              <a:ext cx="914400" cy="302037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6465193" y="3575992"/>
              <a:ext cx="326267" cy="914400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6778579" y="3562108"/>
              <a:ext cx="935865" cy="321971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7353836" y="1306447"/>
              <a:ext cx="360608" cy="22611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6326255" y="1298301"/>
              <a:ext cx="1043188" cy="316686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6078828" y="1306447"/>
              <a:ext cx="386365" cy="921598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4250028" y="1926905"/>
              <a:ext cx="1917887" cy="312001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4250028" y="2228044"/>
              <a:ext cx="386366" cy="1036867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3940935" y="3021408"/>
              <a:ext cx="330559" cy="727235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376152" y="3413409"/>
              <a:ext cx="1571223" cy="335234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1043190" y="3162340"/>
              <a:ext cx="1695298" cy="335234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1043190" y="2951700"/>
              <a:ext cx="405684" cy="457200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2" name="Управляющая кнопка: назад 1">
            <a:hlinkClick r:id="rId5" action="ppaction://hlinksldjump" highlightClick="1"/>
          </p:cNvPr>
          <p:cNvSpPr/>
          <p:nvPr/>
        </p:nvSpPr>
        <p:spPr>
          <a:xfrm>
            <a:off x="360363" y="5962650"/>
            <a:ext cx="669925" cy="55403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Управляющая кнопка: далее 4">
            <a:hlinkClick r:id="rId6" action="ppaction://hlinksldjump" highlightClick="1"/>
          </p:cNvPr>
          <p:cNvSpPr/>
          <p:nvPr/>
        </p:nvSpPr>
        <p:spPr>
          <a:xfrm>
            <a:off x="11345863" y="6027738"/>
            <a:ext cx="669925" cy="5016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6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Рисунок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289"/>
          <a:stretch>
            <a:fillRect/>
          </a:stretch>
        </p:blipFill>
        <p:spPr bwMode="auto">
          <a:xfrm>
            <a:off x="-193675" y="1147763"/>
            <a:ext cx="3983038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Рисунок 2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34488" y="1646238"/>
            <a:ext cx="2717800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Рисунок 2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75" y="3103563"/>
            <a:ext cx="1863725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Рисунок 2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2438" y="4759325"/>
            <a:ext cx="2003425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Рисунок 2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8988" y="1295400"/>
            <a:ext cx="3324225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Рисунок 2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88100" y="3521075"/>
            <a:ext cx="3336925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Рисунок 2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014788"/>
            <a:ext cx="4208463" cy="23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84238" y="1306513"/>
            <a:ext cx="1993900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095750" y="4678363"/>
            <a:ext cx="1993900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413875" y="2054225"/>
            <a:ext cx="1993900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48063" y="2806700"/>
            <a:ext cx="1993900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11204575" y="6130925"/>
            <a:ext cx="644525" cy="56673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2014538" y="1006475"/>
            <a:ext cx="247650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4346575" y="349885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4916488" y="5380038"/>
            <a:ext cx="4476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10231438" y="2822575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95638" y="1539875"/>
            <a:ext cx="2557462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441700" y="841375"/>
            <a:ext cx="1993900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назад 12">
            <a:hlinkClick r:id="rId14" action="ppaction://hlinksldjump" highlightClick="1"/>
          </p:cNvPr>
          <p:cNvSpPr/>
          <p:nvPr/>
        </p:nvSpPr>
        <p:spPr>
          <a:xfrm>
            <a:off x="103188" y="6053138"/>
            <a:ext cx="630237" cy="5143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8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8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6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8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6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8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6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0"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8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8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48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</TotalTime>
  <Words>10</Words>
  <Application>Microsoft Office PowerPoint</Application>
  <PresentationFormat>Широкоэкранный</PresentationFormat>
  <Paragraphs>2</Paragraphs>
  <Slides>10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Учетная запись Майкрософт</cp:lastModifiedBy>
  <cp:revision>160</cp:revision>
  <dcterms:created xsi:type="dcterms:W3CDTF">2019-12-16T14:27:27Z</dcterms:created>
  <dcterms:modified xsi:type="dcterms:W3CDTF">2021-04-23T05:15:01Z</dcterms:modified>
</cp:coreProperties>
</file>