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5D5"/>
    <a:srgbClr val="B3379B"/>
    <a:srgbClr val="AC2499"/>
    <a:srgbClr val="E9F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1103-B05A-4D9A-BB8D-B7E7DE822FB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331B-452D-4A07-A1DD-CD5C349EB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9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3331B-452D-4A07-A1DD-CD5C349EB49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1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6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9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6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5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3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8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7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F9EB-CA3D-478A-A428-84E6F5A76BD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17C1-A717-4E59-B20D-112DBD4F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http://nadialoktewa.ru/pedagogam/prezentac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43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0.jpeg"/><Relationship Id="rId7" Type="http://schemas.openxmlformats.org/officeDocument/2006/relationships/image" Target="../media/image4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hyperlink" Target="http://nadialoktewa.ru/pedagogam/prezentac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5" Type="http://schemas.openxmlformats.org/officeDocument/2006/relationships/slide" Target="slide18.xml"/><Relationship Id="rId10" Type="http://schemas.openxmlformats.org/officeDocument/2006/relationships/image" Target="../media/image5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7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slide" Target="slide19.xml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9.jpeg"/><Relationship Id="rId7" Type="http://schemas.openxmlformats.org/officeDocument/2006/relationships/image" Target="../media/image76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79.png"/><Relationship Id="rId5" Type="http://schemas.microsoft.com/office/2007/relationships/hdphoto" Target="../media/hdphoto1.wdp"/><Relationship Id="rId10" Type="http://schemas.openxmlformats.org/officeDocument/2006/relationships/image" Target="../media/image78.jpeg"/><Relationship Id="rId4" Type="http://schemas.openxmlformats.org/officeDocument/2006/relationships/image" Target="../media/image7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10.xml"/><Relationship Id="rId7" Type="http://schemas.openxmlformats.org/officeDocument/2006/relationships/slide" Target="slide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://nadialoktewa.ru/pedagogam/prezentac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2902" y="0"/>
            <a:ext cx="8779098" cy="25113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28811" y="2498502"/>
            <a:ext cx="8663189" cy="5022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40935" y="3000777"/>
            <a:ext cx="8251065" cy="385722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Локтева Н.Н.</a:t>
            </a:r>
          </a:p>
          <a:p>
            <a:pPr algn="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7 «Солнышко»</a:t>
            </a:r>
          </a:p>
          <a:p>
            <a:pPr algn="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Белая Калитва, Ростовская область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518611" y="-178538"/>
            <a:ext cx="5423101" cy="36815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–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утешествие для юных ученых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сопровождении их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6928834" y="463638"/>
            <a:ext cx="4636394" cy="413412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062175" y="1667171"/>
            <a:ext cx="231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Донского края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3" y="540913"/>
            <a:ext cx="10934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юный ботаник! </a:t>
            </a:r>
          </a:p>
          <a:p>
            <a:endParaRPr lang="ru-RU" dirty="0" smtClean="0"/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узнать, какие растения есть в Донской степи,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нажми сюда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ьный свиток 2">
            <a:hlinkClick r:id="rId2"/>
          </p:cNvPr>
          <p:cNvSpPr/>
          <p:nvPr/>
        </p:nvSpPr>
        <p:spPr>
          <a:xfrm rot="11675135">
            <a:off x="3683360" y="2421229"/>
            <a:ext cx="1033272" cy="1143000"/>
          </a:xfrm>
          <a:prstGeom prst="verticalScroll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12936" y="5692462"/>
            <a:ext cx="400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узнали, какие растения произрастают в Донском краю нажмите сюда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92495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78" y="943732"/>
            <a:ext cx="3881230" cy="45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084" y="231820"/>
            <a:ext cx="5331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ты можешь поиграть.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1702" y="850006"/>
            <a:ext cx="185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«Цветочки»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7904" y="1326524"/>
            <a:ext cx="5136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обведи три одинаковых цветочка.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616" y="4730084"/>
            <a:ext cx="6482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РОДИТЕЛИ!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ребенок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 обвести нужные цветочки,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кликнуть правую кнопку мышки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 указатель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перо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ребенок выбрал: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нажать кнопку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кликнуть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9800822" y="6276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get-pdb/1900201/fd060cba-ab93-4316-a3cc-d72452997765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94" y="2012136"/>
            <a:ext cx="788745" cy="15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02" y="2236563"/>
            <a:ext cx="1325450" cy="1325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99" y="1526579"/>
            <a:ext cx="2215369" cy="2215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27864" r="54190" b="1668"/>
          <a:stretch/>
        </p:blipFill>
        <p:spPr>
          <a:xfrm>
            <a:off x="2404393" y="4585284"/>
            <a:ext cx="1023798" cy="1691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9" t="11456" r="11673" b="2911"/>
          <a:stretch/>
        </p:blipFill>
        <p:spPr>
          <a:xfrm>
            <a:off x="4887333" y="2012136"/>
            <a:ext cx="995854" cy="2112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44" y="4763844"/>
            <a:ext cx="1325450" cy="1325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4" y="3922559"/>
            <a:ext cx="1325450" cy="13254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981" y="2190274"/>
            <a:ext cx="2208497" cy="2208497"/>
          </a:xfrm>
          <a:prstGeom prst="rect">
            <a:avLst/>
          </a:prstGeom>
        </p:spPr>
      </p:pic>
      <p:pic>
        <p:nvPicPr>
          <p:cNvPr id="16" name="Picture 2" descr="https://avatars.mds.yandex.net/get-pdb/1900201/fd060cba-ab93-4316-a3cc-d72452997765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17" y="1726634"/>
            <a:ext cx="788745" cy="15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0489" y="0"/>
            <a:ext cx="3174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«Маковое поле»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05" y="387037"/>
            <a:ext cx="590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недостающий фрагмент картины.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8068" y="6297769"/>
            <a:ext cx="510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справились с заданием, нажмите сюда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10856890" y="62333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24" y="1319322"/>
            <a:ext cx="6255666" cy="4912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6" b="67856"/>
          <a:stretch/>
        </p:blipFill>
        <p:spPr>
          <a:xfrm>
            <a:off x="463495" y="2533066"/>
            <a:ext cx="2158934" cy="1760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2" r="68722"/>
          <a:stretch/>
        </p:blipFill>
        <p:spPr>
          <a:xfrm>
            <a:off x="463495" y="378140"/>
            <a:ext cx="2158934" cy="18823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87671" y="4221625"/>
            <a:ext cx="2173357" cy="1883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3" t="58728" r="6033"/>
          <a:stretch/>
        </p:blipFill>
        <p:spPr>
          <a:xfrm>
            <a:off x="418029" y="4565791"/>
            <a:ext cx="2204400" cy="19098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3" t="58728" r="6033"/>
          <a:stretch/>
        </p:blipFill>
        <p:spPr>
          <a:xfrm>
            <a:off x="8872149" y="4221625"/>
            <a:ext cx="2204400" cy="1909899"/>
          </a:xfrm>
          <a:prstGeom prst="rect">
            <a:avLst/>
          </a:prstGeom>
        </p:spPr>
      </p:pic>
      <p:pic>
        <p:nvPicPr>
          <p:cNvPr id="8" name="001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082" y="141668"/>
            <a:ext cx="574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цветов на полянке»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220" y="669701"/>
            <a:ext cx="986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две полянки с одинаковым количеством цветов, выбери правильный ответ.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4265" y="3375569"/>
            <a:ext cx="360608" cy="3477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1442" y="1158321"/>
            <a:ext cx="360608" cy="3477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672" y="1176771"/>
            <a:ext cx="360608" cy="3477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2571" y="1171755"/>
            <a:ext cx="360608" cy="3477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9975" y="3359151"/>
            <a:ext cx="360608" cy="3477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5154" y="5628068"/>
            <a:ext cx="618187" cy="579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55476" y="5522889"/>
            <a:ext cx="618187" cy="579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88157" y="5662411"/>
            <a:ext cx="618187" cy="579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0767" y="5666704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5335" y="5692462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5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4597" y="5576552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4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2766" y="6359879"/>
            <a:ext cx="505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справились с заданием, нажмите сюда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11059045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33" y="5172360"/>
            <a:ext cx="1087794" cy="1040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6189" y="1176771"/>
            <a:ext cx="2614394" cy="18948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42464" y="1176771"/>
            <a:ext cx="2614394" cy="18948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04986" y="1176771"/>
            <a:ext cx="2614394" cy="18948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72151" y="3375569"/>
            <a:ext cx="2614394" cy="18948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04597" y="3375569"/>
            <a:ext cx="2614394" cy="18948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30" y="1332186"/>
            <a:ext cx="876074" cy="6570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6909" r="9683" b="19542"/>
          <a:stretch/>
        </p:blipFill>
        <p:spPr>
          <a:xfrm>
            <a:off x="9347061" y="3566906"/>
            <a:ext cx="730822" cy="6953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6" t="23864" r="11673" b="31753"/>
          <a:stretch/>
        </p:blipFill>
        <p:spPr>
          <a:xfrm>
            <a:off x="5214570" y="2101346"/>
            <a:ext cx="516852" cy="8319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27864" r="65989" b="40497"/>
          <a:stretch/>
        </p:blipFill>
        <p:spPr>
          <a:xfrm>
            <a:off x="5727228" y="1567752"/>
            <a:ext cx="730178" cy="7260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64" y="2322758"/>
            <a:ext cx="876074" cy="657055"/>
          </a:xfrm>
          <a:prstGeom prst="rect">
            <a:avLst/>
          </a:prstGeom>
        </p:spPr>
      </p:pic>
      <p:pic>
        <p:nvPicPr>
          <p:cNvPr id="30" name="Picture 2" descr="https://image.shutterstock.com/image-photo/cornflower-centaurea-cyanus-isolated-clipping-260nw-31137835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4186" r="9452" b="21931"/>
          <a:stretch/>
        </p:blipFill>
        <p:spPr bwMode="auto">
          <a:xfrm>
            <a:off x="3988157" y="4546409"/>
            <a:ext cx="681417" cy="6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6909" r="9683" b="19542"/>
          <a:stretch/>
        </p:blipFill>
        <p:spPr>
          <a:xfrm>
            <a:off x="3931839" y="3483990"/>
            <a:ext cx="730822" cy="6953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50" y="3561001"/>
            <a:ext cx="876074" cy="6570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27864" r="65989" b="40497"/>
          <a:stretch/>
        </p:blipFill>
        <p:spPr>
          <a:xfrm>
            <a:off x="4768051" y="4053937"/>
            <a:ext cx="730178" cy="726007"/>
          </a:xfrm>
          <a:prstGeom prst="rect">
            <a:avLst/>
          </a:prstGeom>
        </p:spPr>
      </p:pic>
      <p:pic>
        <p:nvPicPr>
          <p:cNvPr id="1026" name="Picture 2" descr="https://avatars.mds.yandex.net/get-dialogs/1017510/0736c3845d8cb18248dc/or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81" y="2152892"/>
            <a:ext cx="694144" cy="6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avatars.mds.yandex.net/get-dialogs/1017510/0736c3845d8cb18248dc/or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83" y="1528546"/>
            <a:ext cx="694144" cy="6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avatars.mds.yandex.net/get-dialogs/1017510/0736c3845d8cb18248dc/or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52" y="3568107"/>
            <a:ext cx="694144" cy="6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avatars.mds.yandex.net/get-dialogs/1017510/0736c3845d8cb18248dc/or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97" y="1313641"/>
            <a:ext cx="694144" cy="6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avatars.mds.yandex.net/get-dialogs/1017510/0736c3845d8cb18248dc/or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83" y="1406540"/>
            <a:ext cx="694144" cy="6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avatars.mds.yandex.net/get-dialogs/1017510/0736c3845d8cb18248dc/or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74" y="4432872"/>
            <a:ext cx="694144" cy="6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29" y="4438362"/>
            <a:ext cx="876074" cy="657055"/>
          </a:xfrm>
          <a:prstGeom prst="rect">
            <a:avLst/>
          </a:prstGeom>
        </p:spPr>
      </p:pic>
      <p:pic>
        <p:nvPicPr>
          <p:cNvPr id="2050" name="Picture 2" descr="https://image.shutterstock.com/image-photo/cornflower-centaurea-cyanus-isolated-clipping-260nw-31137835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4186" r="9452" b="21931"/>
          <a:stretch/>
        </p:blipFill>
        <p:spPr bwMode="auto">
          <a:xfrm>
            <a:off x="8140787" y="4467163"/>
            <a:ext cx="681417" cy="6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27864" r="65989" b="40497"/>
          <a:stretch/>
        </p:blipFill>
        <p:spPr>
          <a:xfrm>
            <a:off x="2466647" y="2121029"/>
            <a:ext cx="730178" cy="72600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3" y="2152892"/>
            <a:ext cx="876074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" y="759854"/>
            <a:ext cx="5998471" cy="5190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7465" y="515156"/>
            <a:ext cx="5477846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юный ботаник!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1861" y="2768958"/>
            <a:ext cx="5911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              и ты узнаешь интересную 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растениях Донской степи.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 rot="11723457">
            <a:off x="7263684" y="2459866"/>
            <a:ext cx="1033272" cy="1143000"/>
          </a:xfrm>
          <a:prstGeom prst="verticalScroll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5844" y="1774770"/>
            <a:ext cx="4998584" cy="1396288"/>
          </a:xfrm>
          <a:prstGeom prst="rect">
            <a:avLst/>
          </a:prstGeom>
          <a:solidFill>
            <a:srgbClr val="B265D5"/>
          </a:solidFill>
          <a:ln>
            <a:solidFill>
              <a:srgbClr val="B26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2145" y="5039669"/>
            <a:ext cx="4043967" cy="1047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7301" y="198377"/>
            <a:ext cx="3400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интересно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0972801" y="62333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20484" y="6284891"/>
            <a:ext cx="6445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изучили информацию, нажмите сюда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28545" r="47934" b="12113"/>
          <a:stretch/>
        </p:blipFill>
        <p:spPr>
          <a:xfrm>
            <a:off x="3026533" y="3431046"/>
            <a:ext cx="1571224" cy="172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05328" y="5101573"/>
            <a:ext cx="404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Васильки очень душистые цветы. Они считаются символом святости, приветливости, учтивости.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76563" y="2773422"/>
            <a:ext cx="4674646" cy="1200329"/>
          </a:xfrm>
          <a:prstGeom prst="rect">
            <a:avLst/>
          </a:prstGeom>
          <a:solidFill>
            <a:srgbClr val="E9F73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289442" y="2773421"/>
            <a:ext cx="472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Зверобой на Дону считался волшебным растением. Казаки считали, что зверобой отгоняет злых духов, болезни и предохраняет о нападения диких зверей.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9389" r="56667" b="29953"/>
          <a:stretch/>
        </p:blipFill>
        <p:spPr>
          <a:xfrm>
            <a:off x="9351374" y="875199"/>
            <a:ext cx="1754688" cy="189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11456" r="54554" b="53802"/>
          <a:stretch/>
        </p:blipFill>
        <p:spPr>
          <a:xfrm>
            <a:off x="510103" y="198377"/>
            <a:ext cx="2155823" cy="1576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65844" y="1764250"/>
            <a:ext cx="5178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Шалфей называют травой долголетия. Благодаря своим чудесным свойствам шалфей помогает укрепить здоровье и даже продлить жизнь. Есть старинная поговорка: «У кого в саду шалфей, тому доктор не нужен».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1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5" y="540913"/>
            <a:ext cx="63330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юный ихтиолог!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узнать, какие рыбы обитают в  </a:t>
            </a:r>
          </a:p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Донских водоемах, нажми сюда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ьный свиток 2">
            <a:hlinkClick r:id="rId2"/>
          </p:cNvPr>
          <p:cNvSpPr/>
          <p:nvPr/>
        </p:nvSpPr>
        <p:spPr>
          <a:xfrm rot="11955298">
            <a:off x="8867376" y="2742907"/>
            <a:ext cx="1033272" cy="1143000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0783" y="6286869"/>
            <a:ext cx="701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узнали, какие рыбы обитают в Донском краю нажмите сюда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972800" y="6229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7578" y="1729858"/>
            <a:ext cx="4443210" cy="45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419" y="231819"/>
            <a:ext cx="5331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ты можешь поиграть.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155" y="896521"/>
            <a:ext cx="261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рыбку»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786" y="1423512"/>
            <a:ext cx="106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ней две зелёные рыбки, над ней желтая рыбка, под ней красная рыбка.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1211" y="2567216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1211" y="4928454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35438" y="4928453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35438" y="3747834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39555" y="2567216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85548" y="4928452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81431" y="3747832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9665" y="2567215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81211" y="3747835"/>
            <a:ext cx="1558344" cy="118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31" y="2619218"/>
            <a:ext cx="1291518" cy="10748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50" y="2601788"/>
            <a:ext cx="1072774" cy="1072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89" y="5001721"/>
            <a:ext cx="1332427" cy="9811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25" y="2599672"/>
            <a:ext cx="1239715" cy="10944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499" y="4942501"/>
            <a:ext cx="1001872" cy="10996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25" y="3837524"/>
            <a:ext cx="1193658" cy="8937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51" y="3918354"/>
            <a:ext cx="1271491" cy="8730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7038" y="3782407"/>
            <a:ext cx="996130" cy="10973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8740" y="5055766"/>
            <a:ext cx="1119169" cy="8730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3" y="3729586"/>
            <a:ext cx="1142806" cy="10928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18342" y="6349286"/>
            <a:ext cx="505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справились с заданием, нажмите сюда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>
            <a:hlinkClick r:id="rId15" action="ppaction://hlinksldjump"/>
          </p:cNvPr>
          <p:cNvSpPr/>
          <p:nvPr/>
        </p:nvSpPr>
        <p:spPr>
          <a:xfrm>
            <a:off x="10998557" y="6307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музы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4617" y="2549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47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391" y="141667"/>
            <a:ext cx="377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468" y="664887"/>
            <a:ext cx="855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найти рыбу, которая не обитает в Донских водоёмах.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289" y="1792311"/>
            <a:ext cx="450761" cy="42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88" y="3294844"/>
            <a:ext cx="450761" cy="42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288" y="4797377"/>
            <a:ext cx="450761" cy="42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67" y="1468819"/>
            <a:ext cx="1847022" cy="1014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23" y="1457021"/>
            <a:ext cx="1649971" cy="1095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6"/>
          <a:stretch/>
        </p:blipFill>
        <p:spPr>
          <a:xfrm flipH="1">
            <a:off x="3614036" y="1390138"/>
            <a:ext cx="1644203" cy="1129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24903"/>
          <a:stretch/>
        </p:blipFill>
        <p:spPr>
          <a:xfrm>
            <a:off x="7850978" y="1426934"/>
            <a:ext cx="2018495" cy="1056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1674" y="2687493"/>
            <a:ext cx="2227445" cy="16528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71" y="3021825"/>
            <a:ext cx="1499684" cy="98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07" y="2886991"/>
            <a:ext cx="3239638" cy="11799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9" y="2880424"/>
            <a:ext cx="2842832" cy="1253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553" y="4531686"/>
            <a:ext cx="1673830" cy="989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8" y="4550842"/>
            <a:ext cx="2504405" cy="9516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8530" r="5711" b="6273"/>
          <a:stretch/>
        </p:blipFill>
        <p:spPr>
          <a:xfrm>
            <a:off x="8559518" y="4349911"/>
            <a:ext cx="2117068" cy="13535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86" y="4475216"/>
            <a:ext cx="1971753" cy="11116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70" y="4178702"/>
            <a:ext cx="1526034" cy="14592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24" y="2722376"/>
            <a:ext cx="1507907" cy="14419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98" y="1202312"/>
            <a:ext cx="1499420" cy="14338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86338" y="6272133"/>
            <a:ext cx="488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 с заданием, нажми сюда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>
            <a:hlinkClick r:id="rId15" action="ppaction://hlinksldjump"/>
          </p:cNvPr>
          <p:cNvSpPr/>
          <p:nvPr/>
        </p:nvSpPr>
        <p:spPr>
          <a:xfrm>
            <a:off x="10869341" y="6229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484" y="103031"/>
            <a:ext cx="3264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рыбок?»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4258" y="643944"/>
            <a:ext cx="783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сколько рыбок и выбери правильный ответ.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9736" y="6336405"/>
            <a:ext cx="5243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 с заданием, нажми сюда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037195" y="62720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74816" y="5301432"/>
            <a:ext cx="695459" cy="66970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5922136" y="5303949"/>
            <a:ext cx="695459" cy="66970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079481" y="5301432"/>
            <a:ext cx="695459" cy="66970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05" y="4974074"/>
            <a:ext cx="1186332" cy="1134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45">
            <a:off x="3728395" y="1030136"/>
            <a:ext cx="3255223" cy="25125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9821">
            <a:off x="3595713" y="3192631"/>
            <a:ext cx="2400929" cy="1724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207" y="977463"/>
            <a:ext cx="2203834" cy="20951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99" y="3405687"/>
            <a:ext cx="2505075" cy="1933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0679">
            <a:off x="6380862" y="1876851"/>
            <a:ext cx="3328284" cy="24962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32" y="1146437"/>
            <a:ext cx="4483530" cy="41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1229503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2739" y="412123"/>
            <a:ext cx="6246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дорогой друг!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рад приветствовать тебя в своей научной лаборатории.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 навигатор выбирает новые маршруты для изучения. Чтобы узнать о новых маршрутах нажмите на него.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30047" r="19828" b="26573"/>
          <a:stretch/>
        </p:blipFill>
        <p:spPr>
          <a:xfrm>
            <a:off x="270456" y="3245477"/>
            <a:ext cx="4108362" cy="2975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11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" y="759854"/>
            <a:ext cx="5998471" cy="5190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5645" y="412124"/>
            <a:ext cx="5670398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юный ихтиолог!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4129" y="2975020"/>
            <a:ext cx="620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                    и ты узнаешь интересную 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рыбах Донского края.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 rot="11816636">
            <a:off x="7173532" y="2562898"/>
            <a:ext cx="1033272" cy="1143000"/>
          </a:xfrm>
          <a:prstGeom prst="verticalScrol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41421" y="4485395"/>
            <a:ext cx="6096000" cy="177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8050" y="1856802"/>
            <a:ext cx="5953311" cy="1841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640" y="1792822"/>
            <a:ext cx="4761726" cy="1412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89421" y="198377"/>
            <a:ext cx="383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интересно!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1062953" y="62591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030" y="6284891"/>
            <a:ext cx="6445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изучили информацию, нажмите сюда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640" y="1732540"/>
            <a:ext cx="511720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 лишен чешуи и покрыт слоем слизи, обеспечивающей скольжение рыбы в водном пространстве. Сом очень умная и хитрая рыба. Чтобы приманить добычу, он шевелит усами, имитируя движение червей.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8530" r="5711" b="6273"/>
          <a:stretch/>
        </p:blipFill>
        <p:spPr>
          <a:xfrm>
            <a:off x="433773" y="248322"/>
            <a:ext cx="2321470" cy="148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016705" y="1856802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Сазан считается королем рек. Сазаны любят сладкое. Их ловят на специальные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сдобренные добавками для выпечки. Все чувства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сазана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обострены для того, чтобы повысить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его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выживанию.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 заметит неосторожного рыбака и уйдет от любого незнакомого шума.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705" y="198377"/>
            <a:ext cx="2242946" cy="166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41421" y="4464539"/>
            <a:ext cx="6096000" cy="1870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Бубырь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бычок. У него огромные выпученные глаза. Э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черта придает сходство его с быком, за что и получил свое название. По своей природе эти маленькие рыбы очень медлительные. Основную часть жизни они проводят среди камней и водорослей, закапываясь в илистую поверхность дна.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61" y="3306689"/>
            <a:ext cx="1764344" cy="11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55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033" y="5885644"/>
            <a:ext cx="1996226" cy="5022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1970" y="5473005"/>
            <a:ext cx="11638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юные друзья, что путешествовали со мной по Донскому краю. Мы с вами не только поиграли, но и узнали много интересного!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12" y="689155"/>
            <a:ext cx="3438390" cy="343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8" y="0"/>
            <a:ext cx="12050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выбрал маршрут по Донскому краю.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очень хочется, чтобы мы отправились  вместе. Для этого выбери - кем бы ты хотел быть? И нажми на картинку.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49" y="2240924"/>
            <a:ext cx="2691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Зоолог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ученый, который изучает животных.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021" y="2228045"/>
            <a:ext cx="293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-ученый, который изучает растения.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1407" y="2215167"/>
            <a:ext cx="3090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Ихтиолог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-ученый, который изучает рыб.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57" y="3734876"/>
            <a:ext cx="2069890" cy="2498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7" y="3812147"/>
            <a:ext cx="1855394" cy="2451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4CCEC2"/>
              </a:clrFrom>
              <a:clrTo>
                <a:srgbClr val="4CCE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0" t="28357" r="19202" b="24694"/>
          <a:stretch/>
        </p:blipFill>
        <p:spPr>
          <a:xfrm>
            <a:off x="6954590" y="3837903"/>
            <a:ext cx="2202288" cy="2356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0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238" y="403667"/>
            <a:ext cx="11468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юный зоолог!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узнать, какие животные обитают в Донском </a:t>
            </a:r>
          </a:p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крае, нажми сюда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ьный свиток 2">
            <a:hlinkClick r:id="rId2"/>
          </p:cNvPr>
          <p:cNvSpPr/>
          <p:nvPr/>
        </p:nvSpPr>
        <p:spPr>
          <a:xfrm rot="11788882">
            <a:off x="4609879" y="1956334"/>
            <a:ext cx="1033272" cy="1143000"/>
          </a:xfrm>
          <a:prstGeom prst="verticalScrol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04596" y="5939938"/>
            <a:ext cx="448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узнали о животных Донского края, нажмите сюда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341735" y="6268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499" y="2527834"/>
            <a:ext cx="4443210" cy="45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187" y="-12879"/>
            <a:ext cx="5331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ты можешь поиграть.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4492" y="1430360"/>
            <a:ext cx="320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живет?»</a:t>
            </a:r>
            <a:endParaRPr lang="ru-RU" sz="2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252" y="4826675"/>
            <a:ext cx="11925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РОДИТЕЛИ!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ребенок смог соединить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с местом его обитания,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кликнуть правую кнопку мышки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 указатель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перо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ребенок выбрал: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нажать кнопку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кликнуть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606084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" y="698439"/>
            <a:ext cx="3294336" cy="2240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2" b="8772"/>
          <a:stretch/>
        </p:blipFill>
        <p:spPr>
          <a:xfrm>
            <a:off x="8105053" y="718195"/>
            <a:ext cx="3390643" cy="2322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2" y="3396820"/>
            <a:ext cx="1369455" cy="1016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18" y="3396820"/>
            <a:ext cx="1590956" cy="1025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33148"/>
          <a:stretch/>
        </p:blipFill>
        <p:spPr>
          <a:xfrm>
            <a:off x="5287613" y="3130083"/>
            <a:ext cx="1030309" cy="15502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3557" r="4118" b="10260"/>
          <a:stretch/>
        </p:blipFill>
        <p:spPr>
          <a:xfrm>
            <a:off x="1793058" y="3452963"/>
            <a:ext cx="1387907" cy="9698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96" y="3479266"/>
            <a:ext cx="1451020" cy="12176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0" y="3166131"/>
            <a:ext cx="1449947" cy="1449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950" y="3280784"/>
            <a:ext cx="731493" cy="13057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31" y="3085243"/>
            <a:ext cx="948984" cy="15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"/>
          <a:stretch/>
        </p:blipFill>
        <p:spPr>
          <a:xfrm>
            <a:off x="1403797" y="0"/>
            <a:ext cx="9350061" cy="4714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002" y="0"/>
            <a:ext cx="11397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«Кто где находится?»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ыбери правильный ответ.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12" y="1934744"/>
            <a:ext cx="1524119" cy="19439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20" y="3541949"/>
            <a:ext cx="1066283" cy="7997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48" y="2389505"/>
            <a:ext cx="2099673" cy="2099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83" y="3721436"/>
            <a:ext cx="549987" cy="981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AFCFC"/>
              </a:clrFrom>
              <a:clrTo>
                <a:srgbClr val="FA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14871" b="10381"/>
          <a:stretch/>
        </p:blipFill>
        <p:spPr>
          <a:xfrm>
            <a:off x="1384144" y="342235"/>
            <a:ext cx="3060470" cy="29768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71" y="2893733"/>
            <a:ext cx="1170229" cy="1089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4551" y="4893972"/>
            <a:ext cx="93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41668" y="5409126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9521" y="5896379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24497" y="6368603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59488" y="6368603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57341" y="5864181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42316" y="5385515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74276" y="6329965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072128" y="5806225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057104" y="5340439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398912" y="6368600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383887" y="5889939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368861" y="5398396"/>
            <a:ext cx="412124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187" y="5318975"/>
            <a:ext cx="1592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 деревом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186" y="5847008"/>
            <a:ext cx="135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деревом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944" y="6310649"/>
            <a:ext cx="122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дереве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4114" y="4893972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8203" y="5318975"/>
            <a:ext cx="136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норой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8203" y="579549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норой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2597" y="6321242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76550" y="4919731"/>
            <a:ext cx="130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БАЙБАК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76551" y="5293216"/>
            <a:ext cx="122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кустом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15189" y="5756857"/>
            <a:ext cx="1089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кусте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6553" y="6297767"/>
            <a:ext cx="1626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кустом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00812" y="4945488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6112" y="5331854"/>
            <a:ext cx="1626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кустом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46265" y="6297768"/>
            <a:ext cx="969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94749" y="5821250"/>
            <a:ext cx="122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кустом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84158" y="5831638"/>
            <a:ext cx="24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справитесь с заданием, нажмите сюда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 вправо 47">
            <a:hlinkClick r:id="rId9" action="ppaction://hlinksldjump"/>
          </p:cNvPr>
          <p:cNvSpPr/>
          <p:nvPr/>
        </p:nvSpPr>
        <p:spPr>
          <a:xfrm>
            <a:off x="10921283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03" y="5230030"/>
            <a:ext cx="645206" cy="61697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49" y="6189333"/>
            <a:ext cx="645206" cy="61697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1" y="6138019"/>
            <a:ext cx="645206" cy="61697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98" y="5718961"/>
            <a:ext cx="645206" cy="6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302" y="0"/>
            <a:ext cx="3898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животных?»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83" y="1367473"/>
            <a:ext cx="1095132" cy="1954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3" y="1377101"/>
            <a:ext cx="1095132" cy="1954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80" y="2031470"/>
            <a:ext cx="1095132" cy="1954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7" y="1403043"/>
            <a:ext cx="1095132" cy="1954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2" y="1933161"/>
            <a:ext cx="1095132" cy="1954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98" y="1178256"/>
            <a:ext cx="1835652" cy="1709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4186" b="10535"/>
          <a:stretch/>
        </p:blipFill>
        <p:spPr>
          <a:xfrm>
            <a:off x="7685376" y="2237602"/>
            <a:ext cx="1815738" cy="13392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38" y="1209778"/>
            <a:ext cx="1835652" cy="1709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26" y="1486307"/>
            <a:ext cx="1835652" cy="1709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19" y="1838087"/>
            <a:ext cx="1835652" cy="17097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84" y="2122705"/>
            <a:ext cx="1835652" cy="17097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28" y="2151227"/>
            <a:ext cx="1835652" cy="17097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4186" b="10535"/>
          <a:stretch/>
        </p:blipFill>
        <p:spPr>
          <a:xfrm>
            <a:off x="8724270" y="2799980"/>
            <a:ext cx="1815738" cy="13392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4186" b="10535"/>
          <a:stretch/>
        </p:blipFill>
        <p:spPr>
          <a:xfrm>
            <a:off x="9048388" y="1849089"/>
            <a:ext cx="1815738" cy="1339263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328228" y="4255616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0321" y="437882"/>
            <a:ext cx="727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животных и выбери правильную цифру.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5722" y="4245328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02601" y="4245328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70144" y="4249528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656139" y="4254052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879308" y="4254052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051674" y="4245328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892200" y="4257538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123760" y="4255617"/>
            <a:ext cx="515155" cy="48939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0791" y="6259132"/>
            <a:ext cx="633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справитесь с заданием, нажмите сюда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>
            <a:hlinkClick r:id="rId7" action="ppaction://hlinksldjump"/>
          </p:cNvPr>
          <p:cNvSpPr/>
          <p:nvPr/>
        </p:nvSpPr>
        <p:spPr>
          <a:xfrm>
            <a:off x="10998557" y="62591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" y="4015588"/>
            <a:ext cx="772731" cy="738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44" y="4012577"/>
            <a:ext cx="810808" cy="7753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59" y="4028122"/>
            <a:ext cx="812933" cy="777367"/>
          </a:xfrm>
          <a:prstGeom prst="rect">
            <a:avLst/>
          </a:prstGeom>
        </p:spPr>
      </p:pic>
      <p:pic>
        <p:nvPicPr>
          <p:cNvPr id="4" name="001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3991" y="377084"/>
            <a:ext cx="609600" cy="609600"/>
          </a:xfrm>
          <a:prstGeom prst="rect">
            <a:avLst/>
          </a:prstGeom>
        </p:spPr>
      </p:pic>
      <p:pic>
        <p:nvPicPr>
          <p:cNvPr id="9" name="001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001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81948" y="1348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1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" y="759854"/>
            <a:ext cx="5998471" cy="5190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5194" y="334851"/>
            <a:ext cx="5106911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юный зоолог!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0343" y="3206839"/>
            <a:ext cx="6216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                  и ты узнаешь интересную 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животных Донского края.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 rot="11934633">
            <a:off x="7431112" y="2859111"/>
            <a:ext cx="1033272" cy="1143000"/>
          </a:xfrm>
          <a:prstGeom prst="verticalScroll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8052" y="4309165"/>
            <a:ext cx="6297768" cy="1492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90443" y="1571460"/>
            <a:ext cx="5975798" cy="2114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636" y="1589354"/>
            <a:ext cx="5100034" cy="189106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25509" y="221564"/>
            <a:ext cx="3580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интересно!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1024316" y="62591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46241" y="6284891"/>
            <a:ext cx="6445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изучили информацию, нажмите сюда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0" y="170435"/>
            <a:ext cx="2054194" cy="13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87144" y="1893194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01889"/>
            <a:ext cx="5228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байбак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жилище, на поверхность выбрасывается огромное 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холм, который называют сурчина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становится очень заметен в степи.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этого холма может достигать одного метра, а диаметр – до десяти метров. С утоптанной площадки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байбак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осмотр окрестностей.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02" y="154107"/>
            <a:ext cx="1853681" cy="1427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190443" y="1515813"/>
            <a:ext cx="6096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Дрофы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оказались на грани исчезновения.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были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внесены в Красную книгу. Дрофы похожи на страусов, но маленького размера. Когда наступает жара,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лежат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земле и открывают клюв, разводят в разные стороны крылья и тяжело дышат. Птицы не имеют потовых желез, и поэтому их тело не может остывать самостоятельно, из-за чего они прижимаются к земле.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6788" y="4227128"/>
            <a:ext cx="6199031" cy="15741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ежа примерно 10 тысяч иголок. Ежиные иглы растут долго, около года. К счастью для ежика, их обновление происходит постепенно. Несмотря на то, что ежики умеют различать цвета, они по своей природе подслеповаты. Зато у них очень острый слух и тонкое обоняние.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23" y="4316817"/>
            <a:ext cx="1971264" cy="147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5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1037</Words>
  <Application>Microsoft Office PowerPoint</Application>
  <PresentationFormat>Широкоэкранный</PresentationFormat>
  <Paragraphs>170</Paragraphs>
  <Slides>22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96</cp:revision>
  <dcterms:created xsi:type="dcterms:W3CDTF">2019-11-04T16:01:43Z</dcterms:created>
  <dcterms:modified xsi:type="dcterms:W3CDTF">2020-01-30T09:48:28Z</dcterms:modified>
</cp:coreProperties>
</file>